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69" r:id="rId5"/>
    <p:sldId id="409" r:id="rId6"/>
    <p:sldId id="410" r:id="rId7"/>
    <p:sldId id="411" r:id="rId8"/>
    <p:sldId id="385" r:id="rId9"/>
    <p:sldId id="382" r:id="rId10"/>
    <p:sldId id="383" r:id="rId11"/>
    <p:sldId id="414" r:id="rId12"/>
    <p:sldId id="415" r:id="rId13"/>
    <p:sldId id="416" r:id="rId14"/>
    <p:sldId id="393" r:id="rId15"/>
    <p:sldId id="334" r:id="rId16"/>
    <p:sldId id="423" r:id="rId17"/>
    <p:sldId id="360" r:id="rId18"/>
    <p:sldId id="364" r:id="rId19"/>
    <p:sldId id="424" r:id="rId20"/>
    <p:sldId id="425" r:id="rId21"/>
    <p:sldId id="286" r:id="rId22"/>
    <p:sldId id="366" r:id="rId23"/>
    <p:sldId id="371" r:id="rId24"/>
    <p:sldId id="401" r:id="rId25"/>
    <p:sldId id="422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D"/>
    <a:srgbClr val="7A7A7C"/>
    <a:srgbClr val="58595B"/>
    <a:srgbClr val="E03127"/>
    <a:srgbClr val="ACA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96C8D-02DD-D44C-97DE-E8645BA3430B}" v="178" dt="2026-05-18T07:03:50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AC60D-CE1F-9349-ADDF-825933A3B436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95DAC0-0131-F849-8A2D-593B20440C7D}">
      <dgm:prSet phldrT="[Text]"/>
      <dgm:spPr/>
      <dgm:t>
        <a:bodyPr/>
        <a:lstStyle/>
        <a:p>
          <a:r>
            <a:rPr lang="en-GB" dirty="0"/>
            <a:t>Pretraining</a:t>
          </a:r>
        </a:p>
      </dgm:t>
    </dgm:pt>
    <dgm:pt modelId="{9DB3F61E-97A9-5F47-95BD-F698F3183056}" type="parTrans" cxnId="{3EDC0093-8E24-1748-9C4F-7AC8D4283DBC}">
      <dgm:prSet/>
      <dgm:spPr/>
      <dgm:t>
        <a:bodyPr/>
        <a:lstStyle/>
        <a:p>
          <a:endParaRPr lang="en-GB"/>
        </a:p>
      </dgm:t>
    </dgm:pt>
    <dgm:pt modelId="{CA96EB2D-E8C5-4249-A8A9-F12118E8FDEB}" type="sibTrans" cxnId="{3EDC0093-8E24-1748-9C4F-7AC8D4283DBC}">
      <dgm:prSet/>
      <dgm:spPr/>
      <dgm:t>
        <a:bodyPr/>
        <a:lstStyle/>
        <a:p>
          <a:endParaRPr lang="en-GB"/>
        </a:p>
      </dgm:t>
    </dgm:pt>
    <dgm:pt modelId="{F02C61DA-266A-9742-97FC-C9E13607C7BE}">
      <dgm:prSet phldrT="[Text]"/>
      <dgm:spPr/>
      <dgm:t>
        <a:bodyPr/>
        <a:lstStyle/>
        <a:p>
          <a:r>
            <a:rPr lang="en-GB" dirty="0"/>
            <a:t>Next token prediction</a:t>
          </a:r>
        </a:p>
      </dgm:t>
    </dgm:pt>
    <dgm:pt modelId="{DE5F2F30-2C6F-AE47-A308-EE73253AA2DB}" type="parTrans" cxnId="{ABB2AFE6-4BF1-E546-A571-87E1D0BC6BF3}">
      <dgm:prSet/>
      <dgm:spPr/>
      <dgm:t>
        <a:bodyPr/>
        <a:lstStyle/>
        <a:p>
          <a:endParaRPr lang="en-GB"/>
        </a:p>
      </dgm:t>
    </dgm:pt>
    <dgm:pt modelId="{AF8DD56D-EDD0-DB42-9EED-914B43AA439C}" type="sibTrans" cxnId="{ABB2AFE6-4BF1-E546-A571-87E1D0BC6BF3}">
      <dgm:prSet/>
      <dgm:spPr/>
      <dgm:t>
        <a:bodyPr/>
        <a:lstStyle/>
        <a:p>
          <a:endParaRPr lang="en-GB"/>
        </a:p>
      </dgm:t>
    </dgm:pt>
    <dgm:pt modelId="{51022028-0705-054E-A04F-687F0AE368CB}">
      <dgm:prSet phldrT="[Text]"/>
      <dgm:spPr/>
      <dgm:t>
        <a:bodyPr/>
        <a:lstStyle/>
        <a:p>
          <a:r>
            <a:rPr lang="en-GB" dirty="0"/>
            <a:t>Learning the language and general knowledge</a:t>
          </a:r>
        </a:p>
      </dgm:t>
    </dgm:pt>
    <dgm:pt modelId="{1A8D4FA3-E10F-2B41-842D-19635BE57D64}" type="parTrans" cxnId="{65CAFB05-41D2-044F-93CF-E7EFD9ABAE99}">
      <dgm:prSet/>
      <dgm:spPr/>
      <dgm:t>
        <a:bodyPr/>
        <a:lstStyle/>
        <a:p>
          <a:endParaRPr lang="en-GB"/>
        </a:p>
      </dgm:t>
    </dgm:pt>
    <dgm:pt modelId="{51148706-9B3D-EC43-AE1E-E2753C963A85}" type="sibTrans" cxnId="{65CAFB05-41D2-044F-93CF-E7EFD9ABAE99}">
      <dgm:prSet/>
      <dgm:spPr/>
      <dgm:t>
        <a:bodyPr/>
        <a:lstStyle/>
        <a:p>
          <a:endParaRPr lang="en-GB"/>
        </a:p>
      </dgm:t>
    </dgm:pt>
    <dgm:pt modelId="{2DF85F53-789D-AE4C-A93A-49296A6373FA}">
      <dgm:prSet phldrT="[Text]"/>
      <dgm:spPr/>
      <dgm:t>
        <a:bodyPr/>
        <a:lstStyle/>
        <a:p>
          <a:r>
            <a:rPr lang="en-GB" dirty="0"/>
            <a:t>Large amount of data and resources</a:t>
          </a:r>
        </a:p>
      </dgm:t>
    </dgm:pt>
    <dgm:pt modelId="{FA07158D-B5FA-1C40-B7BB-546F8C5BE601}" type="parTrans" cxnId="{4AA4601A-E7C7-8D43-990B-AA63D1BE9395}">
      <dgm:prSet/>
      <dgm:spPr/>
      <dgm:t>
        <a:bodyPr/>
        <a:lstStyle/>
        <a:p>
          <a:endParaRPr lang="en-GB"/>
        </a:p>
      </dgm:t>
    </dgm:pt>
    <dgm:pt modelId="{9668BE59-18DA-8B4C-B299-6B83D94B5859}" type="sibTrans" cxnId="{4AA4601A-E7C7-8D43-990B-AA63D1BE9395}">
      <dgm:prSet/>
      <dgm:spPr/>
      <dgm:t>
        <a:bodyPr/>
        <a:lstStyle/>
        <a:p>
          <a:endParaRPr lang="en-GB"/>
        </a:p>
      </dgm:t>
    </dgm:pt>
    <dgm:pt modelId="{2924EFB5-E326-FB41-A8CD-39AEE8C523E0}">
      <dgm:prSet phldrT="[Text]"/>
      <dgm:spPr/>
      <dgm:t>
        <a:bodyPr/>
        <a:lstStyle/>
        <a:p>
          <a:r>
            <a:rPr lang="en-GB" dirty="0"/>
            <a:t>Supervised Fine-tuning (SFT)</a:t>
          </a:r>
        </a:p>
      </dgm:t>
    </dgm:pt>
    <dgm:pt modelId="{16073C4E-1D0D-0944-BA7D-8EF59CC11264}" type="parTrans" cxnId="{A2A57ACA-E596-3F4B-96E4-6E89D488E1D8}">
      <dgm:prSet/>
      <dgm:spPr/>
      <dgm:t>
        <a:bodyPr/>
        <a:lstStyle/>
        <a:p>
          <a:endParaRPr lang="en-GB"/>
        </a:p>
      </dgm:t>
    </dgm:pt>
    <dgm:pt modelId="{26592417-5E7C-3E45-8C9E-796BD90ABCA8}" type="sibTrans" cxnId="{A2A57ACA-E596-3F4B-96E4-6E89D488E1D8}">
      <dgm:prSet/>
      <dgm:spPr/>
      <dgm:t>
        <a:bodyPr/>
        <a:lstStyle/>
        <a:p>
          <a:endParaRPr lang="en-GB"/>
        </a:p>
      </dgm:t>
    </dgm:pt>
    <dgm:pt modelId="{929DF33F-DDFE-984C-97A7-24A8041068FA}">
      <dgm:prSet phldrT="[Text]"/>
      <dgm:spPr/>
      <dgm:t>
        <a:bodyPr/>
        <a:lstStyle/>
        <a:p>
          <a:r>
            <a:rPr lang="en-GB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Train the model to follow the instructions</a:t>
          </a:r>
        </a:p>
      </dgm:t>
    </dgm:pt>
    <dgm:pt modelId="{D73D6E08-C07B-A043-9D51-1A4C71E260CC}" type="parTrans" cxnId="{9699B1F2-2469-E54B-BA6E-55B5C9C95822}">
      <dgm:prSet/>
      <dgm:spPr/>
      <dgm:t>
        <a:bodyPr/>
        <a:lstStyle/>
        <a:p>
          <a:endParaRPr lang="en-GB"/>
        </a:p>
      </dgm:t>
    </dgm:pt>
    <dgm:pt modelId="{D693F515-EED0-844D-AFE9-2E106C23D720}" type="sibTrans" cxnId="{9699B1F2-2469-E54B-BA6E-55B5C9C95822}">
      <dgm:prSet/>
      <dgm:spPr/>
      <dgm:t>
        <a:bodyPr/>
        <a:lstStyle/>
        <a:p>
          <a:endParaRPr lang="en-GB"/>
        </a:p>
      </dgm:t>
    </dgm:pt>
    <dgm:pt modelId="{88BD0B91-E139-544F-912E-A507FB7597D7}">
      <dgm:prSet phldrT="[Text]"/>
      <dgm:spPr/>
      <dgm:t>
        <a:bodyPr/>
        <a:lstStyle/>
        <a:p>
          <a:r>
            <a:rPr lang="en-GB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Significantly less resources and data</a:t>
          </a:r>
        </a:p>
      </dgm:t>
    </dgm:pt>
    <dgm:pt modelId="{FD64EAD4-08A1-1848-9C0F-A358521FD18C}" type="parTrans" cxnId="{97F147FA-AFEB-7243-B0AF-D1BD97DC47DD}">
      <dgm:prSet/>
      <dgm:spPr/>
      <dgm:t>
        <a:bodyPr/>
        <a:lstStyle/>
        <a:p>
          <a:endParaRPr lang="en-GB"/>
        </a:p>
      </dgm:t>
    </dgm:pt>
    <dgm:pt modelId="{4E590301-092C-AA42-8D01-0CADE6349163}" type="sibTrans" cxnId="{97F147FA-AFEB-7243-B0AF-D1BD97DC47DD}">
      <dgm:prSet/>
      <dgm:spPr/>
      <dgm:t>
        <a:bodyPr/>
        <a:lstStyle/>
        <a:p>
          <a:endParaRPr lang="en-GB"/>
        </a:p>
      </dgm:t>
    </dgm:pt>
    <dgm:pt modelId="{80906B31-A640-BE4A-AFBA-D5165B43E8AA}">
      <dgm:prSet phldrT="[Text]"/>
      <dgm:spPr/>
      <dgm:t>
        <a:bodyPr/>
        <a:lstStyle/>
        <a:p>
          <a:r>
            <a:rPr lang="en-GB" dirty="0"/>
            <a:t>Human preference alignment</a:t>
          </a:r>
        </a:p>
      </dgm:t>
    </dgm:pt>
    <dgm:pt modelId="{D087F95F-951E-3845-9A50-33A5508F7D9B}" type="parTrans" cxnId="{23E6F4A1-1EF2-CC4F-9612-EF66F4E260A0}">
      <dgm:prSet/>
      <dgm:spPr/>
      <dgm:t>
        <a:bodyPr/>
        <a:lstStyle/>
        <a:p>
          <a:endParaRPr lang="en-GB"/>
        </a:p>
      </dgm:t>
    </dgm:pt>
    <dgm:pt modelId="{B5901A6B-7469-DD47-8154-C55FC13DD0BC}" type="sibTrans" cxnId="{23E6F4A1-1EF2-CC4F-9612-EF66F4E260A0}">
      <dgm:prSet/>
      <dgm:spPr/>
      <dgm:t>
        <a:bodyPr/>
        <a:lstStyle/>
        <a:p>
          <a:endParaRPr lang="en-GB"/>
        </a:p>
      </dgm:t>
    </dgm:pt>
    <dgm:pt modelId="{EB554BC3-C2E5-5B41-ADCA-06A08F1C9EEB}">
      <dgm:prSet phldrT="[Text]"/>
      <dgm:spPr/>
      <dgm:t>
        <a:bodyPr/>
        <a:lstStyle/>
        <a:p>
          <a:r>
            <a:rPr lang="en-GB" dirty="0"/>
            <a:t>Steering the model towards “better” answers according to human annotations</a:t>
          </a:r>
        </a:p>
      </dgm:t>
    </dgm:pt>
    <dgm:pt modelId="{E4E48A11-53A0-094B-90AB-2A2B22B80151}" type="parTrans" cxnId="{7AA513F3-BF23-664C-ACBD-CC9D971D0057}">
      <dgm:prSet/>
      <dgm:spPr/>
      <dgm:t>
        <a:bodyPr/>
        <a:lstStyle/>
        <a:p>
          <a:endParaRPr lang="en-GB"/>
        </a:p>
      </dgm:t>
    </dgm:pt>
    <dgm:pt modelId="{58743DCE-9C68-E346-9AD4-916B70F80095}" type="sibTrans" cxnId="{7AA513F3-BF23-664C-ACBD-CC9D971D0057}">
      <dgm:prSet/>
      <dgm:spPr/>
      <dgm:t>
        <a:bodyPr/>
        <a:lstStyle/>
        <a:p>
          <a:endParaRPr lang="en-GB"/>
        </a:p>
      </dgm:t>
    </dgm:pt>
    <dgm:pt modelId="{88DBD7C3-8390-D443-BF02-55DB2271AFCA}">
      <dgm:prSet phldrT="[Text]"/>
      <dgm:spPr/>
      <dgm:t>
        <a:bodyPr/>
        <a:lstStyle/>
        <a:p>
          <a:r>
            <a:rPr lang="en-GB" dirty="0"/>
            <a:t>RLHF is costly</a:t>
          </a:r>
        </a:p>
      </dgm:t>
    </dgm:pt>
    <dgm:pt modelId="{B98A2B4F-B63C-044B-9825-3EBC64FB909D}" type="parTrans" cxnId="{42D28DCE-79B5-BA4D-948D-A7CC0886B8FD}">
      <dgm:prSet/>
      <dgm:spPr/>
      <dgm:t>
        <a:bodyPr/>
        <a:lstStyle/>
        <a:p>
          <a:endParaRPr lang="en-GB"/>
        </a:p>
      </dgm:t>
    </dgm:pt>
    <dgm:pt modelId="{A5B17A7E-6283-BF43-95CD-D667FE3795F3}" type="sibTrans" cxnId="{42D28DCE-79B5-BA4D-948D-A7CC0886B8FD}">
      <dgm:prSet/>
      <dgm:spPr/>
      <dgm:t>
        <a:bodyPr/>
        <a:lstStyle/>
        <a:p>
          <a:endParaRPr lang="en-GB"/>
        </a:p>
      </dgm:t>
    </dgm:pt>
    <dgm:pt modelId="{24FCABD8-3B11-1242-BFE2-1421FEEE3DBB}">
      <dgm:prSet phldrT="[Text]"/>
      <dgm:spPr/>
      <dgm:t>
        <a:bodyPr/>
        <a:lstStyle/>
        <a:p>
          <a:r>
            <a:rPr lang="en-GB" dirty="0"/>
            <a:t>Cheaper alternatives (DPO, </a:t>
          </a:r>
          <a:r>
            <a:rPr lang="en-GB" dirty="0" err="1"/>
            <a:t>SteerLM</a:t>
          </a:r>
          <a:r>
            <a:rPr lang="en-GB" dirty="0"/>
            <a:t>, …)</a:t>
          </a:r>
        </a:p>
      </dgm:t>
    </dgm:pt>
    <dgm:pt modelId="{2406ACB3-B28C-FA49-9FF5-3DAEE2BD8474}" type="parTrans" cxnId="{4161D597-5B9F-F14A-90DC-0D6FBF25E66C}">
      <dgm:prSet/>
      <dgm:spPr/>
      <dgm:t>
        <a:bodyPr/>
        <a:lstStyle/>
        <a:p>
          <a:endParaRPr lang="en-GB"/>
        </a:p>
      </dgm:t>
    </dgm:pt>
    <dgm:pt modelId="{68C6CC49-5CDB-6D43-8084-C130F580A569}" type="sibTrans" cxnId="{4161D597-5B9F-F14A-90DC-0D6FBF25E66C}">
      <dgm:prSet/>
      <dgm:spPr/>
      <dgm:t>
        <a:bodyPr/>
        <a:lstStyle/>
        <a:p>
          <a:endParaRPr lang="en-GB"/>
        </a:p>
      </dgm:t>
    </dgm:pt>
    <dgm:pt modelId="{E6653A2A-AB3E-DB45-A6E1-100AE7AAA656}" type="pres">
      <dgm:prSet presAssocID="{589AC60D-CE1F-9349-ADDF-825933A3B436}" presName="rootnode" presStyleCnt="0">
        <dgm:presLayoutVars>
          <dgm:chMax/>
          <dgm:chPref/>
          <dgm:dir/>
          <dgm:animLvl val="lvl"/>
        </dgm:presLayoutVars>
      </dgm:prSet>
      <dgm:spPr/>
    </dgm:pt>
    <dgm:pt modelId="{97017FC4-7A21-6346-9209-061B5D83A413}" type="pres">
      <dgm:prSet presAssocID="{0595DAC0-0131-F849-8A2D-593B20440C7D}" presName="composite" presStyleCnt="0"/>
      <dgm:spPr/>
    </dgm:pt>
    <dgm:pt modelId="{BD614967-E6C5-874A-ABA6-8EDFF9EC8403}" type="pres">
      <dgm:prSet presAssocID="{0595DAC0-0131-F849-8A2D-593B20440C7D}" presName="bentUpArrow1" presStyleLbl="alignImgPlace1" presStyleIdx="0" presStyleCnt="2"/>
      <dgm:spPr/>
    </dgm:pt>
    <dgm:pt modelId="{5BABE6E8-55E9-A742-B816-E050EE82CC60}" type="pres">
      <dgm:prSet presAssocID="{0595DAC0-0131-F849-8A2D-593B20440C7D}" presName="ParentText" presStyleLbl="node1" presStyleIdx="0" presStyleCnt="3" custLinFactNeighborX="-19050">
        <dgm:presLayoutVars>
          <dgm:chMax val="1"/>
          <dgm:chPref val="1"/>
          <dgm:bulletEnabled val="1"/>
        </dgm:presLayoutVars>
      </dgm:prSet>
      <dgm:spPr/>
    </dgm:pt>
    <dgm:pt modelId="{23815F4B-9FDE-E24E-975B-42000493118A}" type="pres">
      <dgm:prSet presAssocID="{0595DAC0-0131-F849-8A2D-593B20440C7D}" presName="ChildText" presStyleLbl="revTx" presStyleIdx="0" presStyleCnt="3" custScaleX="220118" custScaleY="128399" custLinFactNeighborX="53357">
        <dgm:presLayoutVars>
          <dgm:chMax val="0"/>
          <dgm:chPref val="0"/>
          <dgm:bulletEnabled val="1"/>
        </dgm:presLayoutVars>
      </dgm:prSet>
      <dgm:spPr/>
    </dgm:pt>
    <dgm:pt modelId="{6700C82E-9D9D-0D41-918D-70CE25DD346B}" type="pres">
      <dgm:prSet presAssocID="{CA96EB2D-E8C5-4249-A8A9-F12118E8FDEB}" presName="sibTrans" presStyleCnt="0"/>
      <dgm:spPr/>
    </dgm:pt>
    <dgm:pt modelId="{72FD89D3-8053-F341-9CCC-D5D513CDF96C}" type="pres">
      <dgm:prSet presAssocID="{2924EFB5-E326-FB41-A8CD-39AEE8C523E0}" presName="composite" presStyleCnt="0"/>
      <dgm:spPr/>
    </dgm:pt>
    <dgm:pt modelId="{FE9F1271-27D1-A043-9175-FB104902D13B}" type="pres">
      <dgm:prSet presAssocID="{2924EFB5-E326-FB41-A8CD-39AEE8C523E0}" presName="bentUpArrow1" presStyleLbl="alignImgPlace1" presStyleIdx="1" presStyleCnt="2"/>
      <dgm:spPr/>
    </dgm:pt>
    <dgm:pt modelId="{D8FBF94E-0731-164B-B1A1-7D619CB62AB5}" type="pres">
      <dgm:prSet presAssocID="{2924EFB5-E326-FB41-A8CD-39AEE8C523E0}" presName="ParentText" presStyleLbl="node1" presStyleIdx="1" presStyleCnt="3" custLinFactNeighborX="-20563">
        <dgm:presLayoutVars>
          <dgm:chMax val="1"/>
          <dgm:chPref val="1"/>
          <dgm:bulletEnabled val="1"/>
        </dgm:presLayoutVars>
      </dgm:prSet>
      <dgm:spPr/>
    </dgm:pt>
    <dgm:pt modelId="{EBB8B865-3BA2-8D4D-BC2B-7C32B8AED437}" type="pres">
      <dgm:prSet presAssocID="{2924EFB5-E326-FB41-A8CD-39AEE8C523E0}" presName="ChildText" presStyleLbl="revTx" presStyleIdx="1" presStyleCnt="3" custScaleX="180792" custLinFactNeighborX="26200">
        <dgm:presLayoutVars>
          <dgm:chMax val="0"/>
          <dgm:chPref val="0"/>
          <dgm:bulletEnabled val="1"/>
        </dgm:presLayoutVars>
      </dgm:prSet>
      <dgm:spPr/>
    </dgm:pt>
    <dgm:pt modelId="{87F7DEBE-F41B-A841-A6C1-F13E20298BA3}" type="pres">
      <dgm:prSet presAssocID="{26592417-5E7C-3E45-8C9E-796BD90ABCA8}" presName="sibTrans" presStyleCnt="0"/>
      <dgm:spPr/>
    </dgm:pt>
    <dgm:pt modelId="{AF058976-D0F9-9442-B52C-98B0CA842869}" type="pres">
      <dgm:prSet presAssocID="{80906B31-A640-BE4A-AFBA-D5165B43E8AA}" presName="composite" presStyleCnt="0"/>
      <dgm:spPr/>
    </dgm:pt>
    <dgm:pt modelId="{CC88ACF4-5BE0-D440-9784-08499AA78E36}" type="pres">
      <dgm:prSet presAssocID="{80906B31-A640-BE4A-AFBA-D5165B43E8AA}" presName="ParentText" presStyleLbl="node1" presStyleIdx="2" presStyleCnt="3" custLinFactNeighborX="-18139">
        <dgm:presLayoutVars>
          <dgm:chMax val="1"/>
          <dgm:chPref val="1"/>
          <dgm:bulletEnabled val="1"/>
        </dgm:presLayoutVars>
      </dgm:prSet>
      <dgm:spPr/>
    </dgm:pt>
    <dgm:pt modelId="{E1E54C1D-8ACD-2D46-8FBA-D082B161CD30}" type="pres">
      <dgm:prSet presAssocID="{80906B31-A640-BE4A-AFBA-D5165B43E8AA}" presName="FinalChildText" presStyleLbl="revTx" presStyleIdx="2" presStyleCnt="3" custScaleX="248108" custLinFactNeighborX="64094">
        <dgm:presLayoutVars>
          <dgm:chMax val="0"/>
          <dgm:chPref val="0"/>
          <dgm:bulletEnabled val="1"/>
        </dgm:presLayoutVars>
      </dgm:prSet>
      <dgm:spPr/>
    </dgm:pt>
  </dgm:ptLst>
  <dgm:cxnLst>
    <dgm:cxn modelId="{65CAFB05-41D2-044F-93CF-E7EFD9ABAE99}" srcId="{0595DAC0-0131-F849-8A2D-593B20440C7D}" destId="{51022028-0705-054E-A04F-687F0AE368CB}" srcOrd="1" destOrd="0" parTransId="{1A8D4FA3-E10F-2B41-842D-19635BE57D64}" sibTransId="{51148706-9B3D-EC43-AE1E-E2753C963A85}"/>
    <dgm:cxn modelId="{B78D7E0D-EC5E-5243-B1F5-5BFFB63694C3}" type="presOf" srcId="{80906B31-A640-BE4A-AFBA-D5165B43E8AA}" destId="{CC88ACF4-5BE0-D440-9784-08499AA78E36}" srcOrd="0" destOrd="0" presId="urn:microsoft.com/office/officeart/2005/8/layout/StepDownProcess"/>
    <dgm:cxn modelId="{4AA4601A-E7C7-8D43-990B-AA63D1BE9395}" srcId="{0595DAC0-0131-F849-8A2D-593B20440C7D}" destId="{2DF85F53-789D-AE4C-A93A-49296A6373FA}" srcOrd="2" destOrd="0" parTransId="{FA07158D-B5FA-1C40-B7BB-546F8C5BE601}" sibTransId="{9668BE59-18DA-8B4C-B299-6B83D94B5859}"/>
    <dgm:cxn modelId="{11128030-D3EB-CF49-B2F0-1C46E5636231}" type="presOf" srcId="{589AC60D-CE1F-9349-ADDF-825933A3B436}" destId="{E6653A2A-AB3E-DB45-A6E1-100AE7AAA656}" srcOrd="0" destOrd="0" presId="urn:microsoft.com/office/officeart/2005/8/layout/StepDownProcess"/>
    <dgm:cxn modelId="{199C984C-576C-2B4E-9776-0187C847486E}" type="presOf" srcId="{88BD0B91-E139-544F-912E-A507FB7597D7}" destId="{EBB8B865-3BA2-8D4D-BC2B-7C32B8AED437}" srcOrd="0" destOrd="1" presId="urn:microsoft.com/office/officeart/2005/8/layout/StepDownProcess"/>
    <dgm:cxn modelId="{DDB2704F-71CF-3E4A-B8D6-4B70D9DD00EE}" type="presOf" srcId="{EB554BC3-C2E5-5B41-ADCA-06A08F1C9EEB}" destId="{E1E54C1D-8ACD-2D46-8FBA-D082B161CD30}" srcOrd="0" destOrd="0" presId="urn:microsoft.com/office/officeart/2005/8/layout/StepDownProcess"/>
    <dgm:cxn modelId="{CD727068-CFFE-7041-B502-02AFAA037092}" type="presOf" srcId="{51022028-0705-054E-A04F-687F0AE368CB}" destId="{23815F4B-9FDE-E24E-975B-42000493118A}" srcOrd="0" destOrd="1" presId="urn:microsoft.com/office/officeart/2005/8/layout/StepDownProcess"/>
    <dgm:cxn modelId="{A2B35C6C-6B2F-4245-94BC-6A3DBD6FDDD0}" type="presOf" srcId="{0595DAC0-0131-F849-8A2D-593B20440C7D}" destId="{5BABE6E8-55E9-A742-B816-E050EE82CC60}" srcOrd="0" destOrd="0" presId="urn:microsoft.com/office/officeart/2005/8/layout/StepDownProcess"/>
    <dgm:cxn modelId="{3EDC0093-8E24-1748-9C4F-7AC8D4283DBC}" srcId="{589AC60D-CE1F-9349-ADDF-825933A3B436}" destId="{0595DAC0-0131-F849-8A2D-593B20440C7D}" srcOrd="0" destOrd="0" parTransId="{9DB3F61E-97A9-5F47-95BD-F698F3183056}" sibTransId="{CA96EB2D-E8C5-4249-A8A9-F12118E8FDEB}"/>
    <dgm:cxn modelId="{4161D597-5B9F-F14A-90DC-0D6FBF25E66C}" srcId="{80906B31-A640-BE4A-AFBA-D5165B43E8AA}" destId="{24FCABD8-3B11-1242-BFE2-1421FEEE3DBB}" srcOrd="2" destOrd="0" parTransId="{2406ACB3-B28C-FA49-9FF5-3DAEE2BD8474}" sibTransId="{68C6CC49-5CDB-6D43-8084-C130F580A569}"/>
    <dgm:cxn modelId="{23E6F4A1-1EF2-CC4F-9612-EF66F4E260A0}" srcId="{589AC60D-CE1F-9349-ADDF-825933A3B436}" destId="{80906B31-A640-BE4A-AFBA-D5165B43E8AA}" srcOrd="2" destOrd="0" parTransId="{D087F95F-951E-3845-9A50-33A5508F7D9B}" sibTransId="{B5901A6B-7469-DD47-8154-C55FC13DD0BC}"/>
    <dgm:cxn modelId="{B8E78CB4-954F-5741-9D95-0624399242F0}" type="presOf" srcId="{24FCABD8-3B11-1242-BFE2-1421FEEE3DBB}" destId="{E1E54C1D-8ACD-2D46-8FBA-D082B161CD30}" srcOrd="0" destOrd="2" presId="urn:microsoft.com/office/officeart/2005/8/layout/StepDownProcess"/>
    <dgm:cxn modelId="{2F1990C7-60E4-204F-8225-C471B721349F}" type="presOf" srcId="{2DF85F53-789D-AE4C-A93A-49296A6373FA}" destId="{23815F4B-9FDE-E24E-975B-42000493118A}" srcOrd="0" destOrd="2" presId="urn:microsoft.com/office/officeart/2005/8/layout/StepDownProcess"/>
    <dgm:cxn modelId="{A2A57ACA-E596-3F4B-96E4-6E89D488E1D8}" srcId="{589AC60D-CE1F-9349-ADDF-825933A3B436}" destId="{2924EFB5-E326-FB41-A8CD-39AEE8C523E0}" srcOrd="1" destOrd="0" parTransId="{16073C4E-1D0D-0944-BA7D-8EF59CC11264}" sibTransId="{26592417-5E7C-3E45-8C9E-796BD90ABCA8}"/>
    <dgm:cxn modelId="{42D28DCE-79B5-BA4D-948D-A7CC0886B8FD}" srcId="{80906B31-A640-BE4A-AFBA-D5165B43E8AA}" destId="{88DBD7C3-8390-D443-BF02-55DB2271AFCA}" srcOrd="1" destOrd="0" parTransId="{B98A2B4F-B63C-044B-9825-3EBC64FB909D}" sibTransId="{A5B17A7E-6283-BF43-95CD-D667FE3795F3}"/>
    <dgm:cxn modelId="{2ECEB2DB-D3C5-0C40-8CAF-56C3A3D4912B}" type="presOf" srcId="{2924EFB5-E326-FB41-A8CD-39AEE8C523E0}" destId="{D8FBF94E-0731-164B-B1A1-7D619CB62AB5}" srcOrd="0" destOrd="0" presId="urn:microsoft.com/office/officeart/2005/8/layout/StepDownProcess"/>
    <dgm:cxn modelId="{85BEC9E4-B286-9048-BD51-40F50900F7CB}" type="presOf" srcId="{F02C61DA-266A-9742-97FC-C9E13607C7BE}" destId="{23815F4B-9FDE-E24E-975B-42000493118A}" srcOrd="0" destOrd="0" presId="urn:microsoft.com/office/officeart/2005/8/layout/StepDownProcess"/>
    <dgm:cxn modelId="{ABB2AFE6-4BF1-E546-A571-87E1D0BC6BF3}" srcId="{0595DAC0-0131-F849-8A2D-593B20440C7D}" destId="{F02C61DA-266A-9742-97FC-C9E13607C7BE}" srcOrd="0" destOrd="0" parTransId="{DE5F2F30-2C6F-AE47-A308-EE73253AA2DB}" sibTransId="{AF8DD56D-EDD0-DB42-9EED-914B43AA439C}"/>
    <dgm:cxn modelId="{9699B1F2-2469-E54B-BA6E-55B5C9C95822}" srcId="{2924EFB5-E326-FB41-A8CD-39AEE8C523E0}" destId="{929DF33F-DDFE-984C-97A7-24A8041068FA}" srcOrd="0" destOrd="0" parTransId="{D73D6E08-C07B-A043-9D51-1A4C71E260CC}" sibTransId="{D693F515-EED0-844D-AFE9-2E106C23D720}"/>
    <dgm:cxn modelId="{7AA513F3-BF23-664C-ACBD-CC9D971D0057}" srcId="{80906B31-A640-BE4A-AFBA-D5165B43E8AA}" destId="{EB554BC3-C2E5-5B41-ADCA-06A08F1C9EEB}" srcOrd="0" destOrd="0" parTransId="{E4E48A11-53A0-094B-90AB-2A2B22B80151}" sibTransId="{58743DCE-9C68-E346-9AD4-916B70F80095}"/>
    <dgm:cxn modelId="{97F147FA-AFEB-7243-B0AF-D1BD97DC47DD}" srcId="{2924EFB5-E326-FB41-A8CD-39AEE8C523E0}" destId="{88BD0B91-E139-544F-912E-A507FB7597D7}" srcOrd="1" destOrd="0" parTransId="{FD64EAD4-08A1-1848-9C0F-A358521FD18C}" sibTransId="{4E590301-092C-AA42-8D01-0CADE6349163}"/>
    <dgm:cxn modelId="{E9CF8FFB-FD68-BA49-AEAD-C305B54F37A1}" type="presOf" srcId="{88DBD7C3-8390-D443-BF02-55DB2271AFCA}" destId="{E1E54C1D-8ACD-2D46-8FBA-D082B161CD30}" srcOrd="0" destOrd="1" presId="urn:microsoft.com/office/officeart/2005/8/layout/StepDownProcess"/>
    <dgm:cxn modelId="{A6C04AFD-C0BD-AF4B-BCDD-49CE880B4A2A}" type="presOf" srcId="{929DF33F-DDFE-984C-97A7-24A8041068FA}" destId="{EBB8B865-3BA2-8D4D-BC2B-7C32B8AED437}" srcOrd="0" destOrd="0" presId="urn:microsoft.com/office/officeart/2005/8/layout/StepDownProcess"/>
    <dgm:cxn modelId="{AA78EBB8-91D1-A942-A54E-1EC7699BFE88}" type="presParOf" srcId="{E6653A2A-AB3E-DB45-A6E1-100AE7AAA656}" destId="{97017FC4-7A21-6346-9209-061B5D83A413}" srcOrd="0" destOrd="0" presId="urn:microsoft.com/office/officeart/2005/8/layout/StepDownProcess"/>
    <dgm:cxn modelId="{5E6475DD-1E6F-4A45-86E6-E6612795F694}" type="presParOf" srcId="{97017FC4-7A21-6346-9209-061B5D83A413}" destId="{BD614967-E6C5-874A-ABA6-8EDFF9EC8403}" srcOrd="0" destOrd="0" presId="urn:microsoft.com/office/officeart/2005/8/layout/StepDownProcess"/>
    <dgm:cxn modelId="{37174A08-D723-D349-8DE3-602A0201DFE2}" type="presParOf" srcId="{97017FC4-7A21-6346-9209-061B5D83A413}" destId="{5BABE6E8-55E9-A742-B816-E050EE82CC60}" srcOrd="1" destOrd="0" presId="urn:microsoft.com/office/officeart/2005/8/layout/StepDownProcess"/>
    <dgm:cxn modelId="{BC78628D-7CAD-0C45-A5AE-71F6F14240BC}" type="presParOf" srcId="{97017FC4-7A21-6346-9209-061B5D83A413}" destId="{23815F4B-9FDE-E24E-975B-42000493118A}" srcOrd="2" destOrd="0" presId="urn:microsoft.com/office/officeart/2005/8/layout/StepDownProcess"/>
    <dgm:cxn modelId="{9C8BC696-8F9F-6C4C-802B-A671074A55F5}" type="presParOf" srcId="{E6653A2A-AB3E-DB45-A6E1-100AE7AAA656}" destId="{6700C82E-9D9D-0D41-918D-70CE25DD346B}" srcOrd="1" destOrd="0" presId="urn:microsoft.com/office/officeart/2005/8/layout/StepDownProcess"/>
    <dgm:cxn modelId="{93DA2329-542E-1648-A1D0-20DAE7305DB7}" type="presParOf" srcId="{E6653A2A-AB3E-DB45-A6E1-100AE7AAA656}" destId="{72FD89D3-8053-F341-9CCC-D5D513CDF96C}" srcOrd="2" destOrd="0" presId="urn:microsoft.com/office/officeart/2005/8/layout/StepDownProcess"/>
    <dgm:cxn modelId="{7262ED38-EA68-7E4B-8263-A1AA5D4F6DAE}" type="presParOf" srcId="{72FD89D3-8053-F341-9CCC-D5D513CDF96C}" destId="{FE9F1271-27D1-A043-9175-FB104902D13B}" srcOrd="0" destOrd="0" presId="urn:microsoft.com/office/officeart/2005/8/layout/StepDownProcess"/>
    <dgm:cxn modelId="{85D99CC8-82E0-A548-B9A6-53678821FD6C}" type="presParOf" srcId="{72FD89D3-8053-F341-9CCC-D5D513CDF96C}" destId="{D8FBF94E-0731-164B-B1A1-7D619CB62AB5}" srcOrd="1" destOrd="0" presId="urn:microsoft.com/office/officeart/2005/8/layout/StepDownProcess"/>
    <dgm:cxn modelId="{C951C1E2-248C-1B45-88EF-76C9C6875197}" type="presParOf" srcId="{72FD89D3-8053-F341-9CCC-D5D513CDF96C}" destId="{EBB8B865-3BA2-8D4D-BC2B-7C32B8AED437}" srcOrd="2" destOrd="0" presId="urn:microsoft.com/office/officeart/2005/8/layout/StepDownProcess"/>
    <dgm:cxn modelId="{9D5B985C-5497-044A-BFC2-1B7D480D4999}" type="presParOf" srcId="{E6653A2A-AB3E-DB45-A6E1-100AE7AAA656}" destId="{87F7DEBE-F41B-A841-A6C1-F13E20298BA3}" srcOrd="3" destOrd="0" presId="urn:microsoft.com/office/officeart/2005/8/layout/StepDownProcess"/>
    <dgm:cxn modelId="{DE54D337-D8DB-C04E-90A1-3BB10F22D5F0}" type="presParOf" srcId="{E6653A2A-AB3E-DB45-A6E1-100AE7AAA656}" destId="{AF058976-D0F9-9442-B52C-98B0CA842869}" srcOrd="4" destOrd="0" presId="urn:microsoft.com/office/officeart/2005/8/layout/StepDownProcess"/>
    <dgm:cxn modelId="{191BC5C6-8542-DF4D-94F6-A07F0C0DA9FF}" type="presParOf" srcId="{AF058976-D0F9-9442-B52C-98B0CA842869}" destId="{CC88ACF4-5BE0-D440-9784-08499AA78E36}" srcOrd="0" destOrd="0" presId="urn:microsoft.com/office/officeart/2005/8/layout/StepDownProcess"/>
    <dgm:cxn modelId="{4B640AB6-3FBD-FE44-BDAC-8F8458B168D9}" type="presParOf" srcId="{AF058976-D0F9-9442-B52C-98B0CA842869}" destId="{E1E54C1D-8ACD-2D46-8FBA-D082B161CD3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E6A09-0D6C-BA4A-B857-844E65540799}" type="doc">
      <dgm:prSet loTypeId="urn:microsoft.com/office/officeart/2005/8/layout/hierarchy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552C14-6423-F848-B429-08389DA590A4}">
      <dgm:prSet phldrT="[Text]"/>
      <dgm:spPr/>
      <dgm:t>
        <a:bodyPr/>
        <a:lstStyle/>
        <a:p>
          <a:r>
            <a:rPr lang="en-GB" dirty="0"/>
            <a:t>Classification</a:t>
          </a:r>
        </a:p>
      </dgm:t>
    </dgm:pt>
    <dgm:pt modelId="{748B9AD6-8EA0-7F4B-845F-8B878C6CB010}" type="parTrans" cxnId="{A800C5F2-D9AE-B741-BF8E-8D42EC34115C}">
      <dgm:prSet/>
      <dgm:spPr/>
      <dgm:t>
        <a:bodyPr/>
        <a:lstStyle/>
        <a:p>
          <a:endParaRPr lang="en-GB"/>
        </a:p>
      </dgm:t>
    </dgm:pt>
    <dgm:pt modelId="{6C2A4A2F-A7F3-5A44-97B2-1125D9BD6EF0}" type="sibTrans" cxnId="{A800C5F2-D9AE-B741-BF8E-8D42EC34115C}">
      <dgm:prSet/>
      <dgm:spPr/>
      <dgm:t>
        <a:bodyPr/>
        <a:lstStyle/>
        <a:p>
          <a:endParaRPr lang="en-GB"/>
        </a:p>
      </dgm:t>
    </dgm:pt>
    <dgm:pt modelId="{AEAA948A-B820-AA40-9FF7-880DA6307050}">
      <dgm:prSet phldrT="[Text]"/>
      <dgm:spPr/>
      <dgm:t>
        <a:bodyPr/>
        <a:lstStyle/>
        <a:p>
          <a:r>
            <a:rPr lang="en-GB" dirty="0"/>
            <a:t>Rewrite</a:t>
          </a:r>
        </a:p>
      </dgm:t>
    </dgm:pt>
    <dgm:pt modelId="{B7444C0C-FA4A-A842-B3EA-55B0AFDEBFE5}" type="parTrans" cxnId="{A9E0C645-35C3-DA47-88DE-244B1E2603E7}">
      <dgm:prSet/>
      <dgm:spPr/>
      <dgm:t>
        <a:bodyPr/>
        <a:lstStyle/>
        <a:p>
          <a:endParaRPr lang="en-GB"/>
        </a:p>
      </dgm:t>
    </dgm:pt>
    <dgm:pt modelId="{3E84DEEB-47BA-0D4A-AE2B-42C852F267FC}" type="sibTrans" cxnId="{A9E0C645-35C3-DA47-88DE-244B1E2603E7}">
      <dgm:prSet/>
      <dgm:spPr/>
      <dgm:t>
        <a:bodyPr/>
        <a:lstStyle/>
        <a:p>
          <a:endParaRPr lang="en-GB"/>
        </a:p>
      </dgm:t>
    </dgm:pt>
    <dgm:pt modelId="{F9868490-E05C-F042-A95C-1AFBBF6573FC}">
      <dgm:prSet phldrT="[Text]"/>
      <dgm:spPr/>
      <dgm:t>
        <a:bodyPr/>
        <a:lstStyle/>
        <a:p>
          <a:r>
            <a:rPr lang="en-GB" dirty="0"/>
            <a:t>Evaluator</a:t>
          </a:r>
        </a:p>
      </dgm:t>
    </dgm:pt>
    <dgm:pt modelId="{50A6B4C6-DE12-7C45-A354-F8EB7F86B70F}" type="parTrans" cxnId="{C0D2698B-AB40-0A41-99E8-DB68BB9C49EA}">
      <dgm:prSet/>
      <dgm:spPr/>
      <dgm:t>
        <a:bodyPr/>
        <a:lstStyle/>
        <a:p>
          <a:endParaRPr lang="en-GB"/>
        </a:p>
      </dgm:t>
    </dgm:pt>
    <dgm:pt modelId="{B8DD35FA-DF3D-9041-9CE8-7DF074052E7D}" type="sibTrans" cxnId="{C0D2698B-AB40-0A41-99E8-DB68BB9C49EA}">
      <dgm:prSet/>
      <dgm:spPr/>
      <dgm:t>
        <a:bodyPr/>
        <a:lstStyle/>
        <a:p>
          <a:endParaRPr lang="en-GB"/>
        </a:p>
      </dgm:t>
    </dgm:pt>
    <dgm:pt modelId="{DD52BBD6-EDE5-8744-B2F4-6AA10E300A2D}">
      <dgm:prSet phldrT="[Text]"/>
      <dgm:spPr/>
      <dgm:t>
        <a:bodyPr/>
        <a:lstStyle/>
        <a:p>
          <a:r>
            <a:rPr lang="en-GB" dirty="0"/>
            <a:t>Fact Check</a:t>
          </a:r>
        </a:p>
      </dgm:t>
    </dgm:pt>
    <dgm:pt modelId="{AD00E972-938E-1643-A728-25587F8FE2A0}" type="parTrans" cxnId="{0C1BDB62-736D-DD41-8394-F769BCDD86A8}">
      <dgm:prSet/>
      <dgm:spPr/>
      <dgm:t>
        <a:bodyPr/>
        <a:lstStyle/>
        <a:p>
          <a:endParaRPr lang="en-GB"/>
        </a:p>
      </dgm:t>
    </dgm:pt>
    <dgm:pt modelId="{1445EF6C-2B9E-DB41-A1DF-75AEC709C695}" type="sibTrans" cxnId="{0C1BDB62-736D-DD41-8394-F769BCDD86A8}">
      <dgm:prSet/>
      <dgm:spPr/>
      <dgm:t>
        <a:bodyPr/>
        <a:lstStyle/>
        <a:p>
          <a:endParaRPr lang="en-GB"/>
        </a:p>
      </dgm:t>
    </dgm:pt>
    <dgm:pt modelId="{8211D4CB-9997-674F-B480-F628934988BF}">
      <dgm:prSet phldrT="[Text]"/>
      <dgm:spPr/>
      <dgm:t>
        <a:bodyPr/>
        <a:lstStyle/>
        <a:p>
          <a:r>
            <a:rPr lang="en-GB" dirty="0"/>
            <a:t>Translation</a:t>
          </a:r>
        </a:p>
      </dgm:t>
    </dgm:pt>
    <dgm:pt modelId="{A8FDB533-BC82-E54D-88BE-DA5C9E751ECC}" type="parTrans" cxnId="{9B376FC3-A382-994F-BF76-D5391F43715E}">
      <dgm:prSet/>
      <dgm:spPr/>
      <dgm:t>
        <a:bodyPr/>
        <a:lstStyle/>
        <a:p>
          <a:endParaRPr lang="en-GB"/>
        </a:p>
      </dgm:t>
    </dgm:pt>
    <dgm:pt modelId="{0211BB4F-177C-B841-8F65-B1D0DDC678ED}" type="sibTrans" cxnId="{9B376FC3-A382-994F-BF76-D5391F43715E}">
      <dgm:prSet/>
      <dgm:spPr/>
      <dgm:t>
        <a:bodyPr/>
        <a:lstStyle/>
        <a:p>
          <a:endParaRPr lang="en-GB"/>
        </a:p>
      </dgm:t>
    </dgm:pt>
    <dgm:pt modelId="{9197D4DD-46E9-404F-80FA-A4DE9012881E}">
      <dgm:prSet/>
      <dgm:spPr/>
      <dgm:t>
        <a:bodyPr/>
        <a:lstStyle/>
        <a:p>
          <a:r>
            <a:rPr lang="en-GB" dirty="0"/>
            <a:t>Grammar correction</a:t>
          </a:r>
        </a:p>
      </dgm:t>
    </dgm:pt>
    <dgm:pt modelId="{34FFEC94-7A57-F74B-B69C-04F3901B46F3}" type="parTrans" cxnId="{1A66A716-08E6-F049-98B1-A92A765D2D63}">
      <dgm:prSet/>
      <dgm:spPr/>
      <dgm:t>
        <a:bodyPr/>
        <a:lstStyle/>
        <a:p>
          <a:endParaRPr lang="en-GB"/>
        </a:p>
      </dgm:t>
    </dgm:pt>
    <dgm:pt modelId="{0AE7B0A6-B911-8E4C-BAFA-64BA34F923B5}" type="sibTrans" cxnId="{1A66A716-08E6-F049-98B1-A92A765D2D63}">
      <dgm:prSet/>
      <dgm:spPr/>
      <dgm:t>
        <a:bodyPr/>
        <a:lstStyle/>
        <a:p>
          <a:endParaRPr lang="en-GB"/>
        </a:p>
      </dgm:t>
    </dgm:pt>
    <dgm:pt modelId="{4CD15BAE-C373-2344-9420-437AFD8727B8}" type="pres">
      <dgm:prSet presAssocID="{7D4E6A09-0D6C-BA4A-B857-844E655407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3CEC1C-2E1E-A24F-BCB2-C1FDAD2BA5EB}" type="pres">
      <dgm:prSet presAssocID="{A4552C14-6423-F848-B429-08389DA590A4}" presName="hierRoot1" presStyleCnt="0"/>
      <dgm:spPr/>
    </dgm:pt>
    <dgm:pt modelId="{1AD2AAB3-FC55-ED44-A388-037AE9D21788}" type="pres">
      <dgm:prSet presAssocID="{A4552C14-6423-F848-B429-08389DA590A4}" presName="composite" presStyleCnt="0"/>
      <dgm:spPr/>
    </dgm:pt>
    <dgm:pt modelId="{FAE22093-EC39-444F-A46C-1B4F9F80C464}" type="pres">
      <dgm:prSet presAssocID="{A4552C14-6423-F848-B429-08389DA590A4}" presName="background" presStyleLbl="node0" presStyleIdx="0" presStyleCnt="1"/>
      <dgm:spPr/>
    </dgm:pt>
    <dgm:pt modelId="{DB78A56A-E746-9C4F-8A5F-9DB9F77C5284}" type="pres">
      <dgm:prSet presAssocID="{A4552C14-6423-F848-B429-08389DA590A4}" presName="text" presStyleLbl="fgAcc0" presStyleIdx="0" presStyleCnt="1">
        <dgm:presLayoutVars>
          <dgm:chPref val="3"/>
        </dgm:presLayoutVars>
      </dgm:prSet>
      <dgm:spPr/>
    </dgm:pt>
    <dgm:pt modelId="{95731368-73A1-6540-AB0E-025964829611}" type="pres">
      <dgm:prSet presAssocID="{A4552C14-6423-F848-B429-08389DA590A4}" presName="hierChild2" presStyleCnt="0"/>
      <dgm:spPr/>
    </dgm:pt>
    <dgm:pt modelId="{58E74609-B3D2-F940-838C-03E6FF3ABBFE}" type="pres">
      <dgm:prSet presAssocID="{B7444C0C-FA4A-A842-B3EA-55B0AFDEBFE5}" presName="Name10" presStyleLbl="parChTrans1D2" presStyleIdx="0" presStyleCnt="2"/>
      <dgm:spPr/>
    </dgm:pt>
    <dgm:pt modelId="{36584B2E-496D-0340-B8B9-D6EA5EFBA2E4}" type="pres">
      <dgm:prSet presAssocID="{AEAA948A-B820-AA40-9FF7-880DA6307050}" presName="hierRoot2" presStyleCnt="0"/>
      <dgm:spPr/>
    </dgm:pt>
    <dgm:pt modelId="{DD317FF8-80A2-1845-8D93-0B565237FD64}" type="pres">
      <dgm:prSet presAssocID="{AEAA948A-B820-AA40-9FF7-880DA6307050}" presName="composite2" presStyleCnt="0"/>
      <dgm:spPr/>
    </dgm:pt>
    <dgm:pt modelId="{50724377-0041-9147-BEF5-EF1BAC84EE16}" type="pres">
      <dgm:prSet presAssocID="{AEAA948A-B820-AA40-9FF7-880DA6307050}" presName="background2" presStyleLbl="node2" presStyleIdx="0" presStyleCnt="2"/>
      <dgm:spPr/>
    </dgm:pt>
    <dgm:pt modelId="{DD1ADFF3-D4CC-4941-B4A6-7B2B48A7E939}" type="pres">
      <dgm:prSet presAssocID="{AEAA948A-B820-AA40-9FF7-880DA6307050}" presName="text2" presStyleLbl="fgAcc2" presStyleIdx="0" presStyleCnt="2">
        <dgm:presLayoutVars>
          <dgm:chPref val="3"/>
        </dgm:presLayoutVars>
      </dgm:prSet>
      <dgm:spPr/>
    </dgm:pt>
    <dgm:pt modelId="{74AA8045-11BE-B449-B098-9807EF20564E}" type="pres">
      <dgm:prSet presAssocID="{AEAA948A-B820-AA40-9FF7-880DA6307050}" presName="hierChild3" presStyleCnt="0"/>
      <dgm:spPr/>
    </dgm:pt>
    <dgm:pt modelId="{C5A017EB-57A7-6848-8FBD-9675F1BA68D3}" type="pres">
      <dgm:prSet presAssocID="{50A6B4C6-DE12-7C45-A354-F8EB7F86B70F}" presName="Name17" presStyleLbl="parChTrans1D3" presStyleIdx="0" presStyleCnt="1"/>
      <dgm:spPr/>
    </dgm:pt>
    <dgm:pt modelId="{E3643A90-174D-4842-B3DC-53FC4C8DD7D4}" type="pres">
      <dgm:prSet presAssocID="{F9868490-E05C-F042-A95C-1AFBBF6573FC}" presName="hierRoot3" presStyleCnt="0"/>
      <dgm:spPr/>
    </dgm:pt>
    <dgm:pt modelId="{7DFBAE7C-47AB-0A47-A7FA-BA46886E70D4}" type="pres">
      <dgm:prSet presAssocID="{F9868490-E05C-F042-A95C-1AFBBF6573FC}" presName="composite3" presStyleCnt="0"/>
      <dgm:spPr/>
    </dgm:pt>
    <dgm:pt modelId="{4B8EAF2E-392C-9C4F-AC3A-26E8120FF802}" type="pres">
      <dgm:prSet presAssocID="{F9868490-E05C-F042-A95C-1AFBBF6573FC}" presName="background3" presStyleLbl="node3" presStyleIdx="0" presStyleCnt="1"/>
      <dgm:spPr/>
    </dgm:pt>
    <dgm:pt modelId="{6E87F5EB-5BFC-3B4C-8532-C5290DA9AE87}" type="pres">
      <dgm:prSet presAssocID="{F9868490-E05C-F042-A95C-1AFBBF6573FC}" presName="text3" presStyleLbl="fgAcc3" presStyleIdx="0" presStyleCnt="1">
        <dgm:presLayoutVars>
          <dgm:chPref val="3"/>
        </dgm:presLayoutVars>
      </dgm:prSet>
      <dgm:spPr/>
    </dgm:pt>
    <dgm:pt modelId="{36DD0C4C-9AFA-2F45-A4B6-595F183A89A7}" type="pres">
      <dgm:prSet presAssocID="{F9868490-E05C-F042-A95C-1AFBBF6573FC}" presName="hierChild4" presStyleCnt="0"/>
      <dgm:spPr/>
    </dgm:pt>
    <dgm:pt modelId="{8C53ACA0-70D1-D048-BE10-5038BAC4A34A}" type="pres">
      <dgm:prSet presAssocID="{AD00E972-938E-1643-A728-25587F8FE2A0}" presName="Name23" presStyleLbl="parChTrans1D4" presStyleIdx="0" presStyleCnt="2"/>
      <dgm:spPr/>
    </dgm:pt>
    <dgm:pt modelId="{9D56DBBE-1B5F-C547-BFB5-804337BD0F7E}" type="pres">
      <dgm:prSet presAssocID="{DD52BBD6-EDE5-8744-B2F4-6AA10E300A2D}" presName="hierRoot4" presStyleCnt="0"/>
      <dgm:spPr/>
    </dgm:pt>
    <dgm:pt modelId="{BCA19E73-B320-874D-B0D6-B57E3E1E3DA7}" type="pres">
      <dgm:prSet presAssocID="{DD52BBD6-EDE5-8744-B2F4-6AA10E300A2D}" presName="composite4" presStyleCnt="0"/>
      <dgm:spPr/>
    </dgm:pt>
    <dgm:pt modelId="{C6759343-B861-8042-AFF0-B50826C529F5}" type="pres">
      <dgm:prSet presAssocID="{DD52BBD6-EDE5-8744-B2F4-6AA10E300A2D}" presName="background4" presStyleLbl="node4" presStyleIdx="0" presStyleCnt="2"/>
      <dgm:spPr/>
    </dgm:pt>
    <dgm:pt modelId="{3C5863DB-73A7-1249-92FC-62D4448FAA0F}" type="pres">
      <dgm:prSet presAssocID="{DD52BBD6-EDE5-8744-B2F4-6AA10E300A2D}" presName="text4" presStyleLbl="fgAcc4" presStyleIdx="0" presStyleCnt="2">
        <dgm:presLayoutVars>
          <dgm:chPref val="3"/>
        </dgm:presLayoutVars>
      </dgm:prSet>
      <dgm:spPr/>
    </dgm:pt>
    <dgm:pt modelId="{D41B5D54-6B4B-C346-9F5A-3BC40E1A039B}" type="pres">
      <dgm:prSet presAssocID="{DD52BBD6-EDE5-8744-B2F4-6AA10E300A2D}" presName="hierChild5" presStyleCnt="0"/>
      <dgm:spPr/>
    </dgm:pt>
    <dgm:pt modelId="{20241F35-4CF3-294B-80AF-401264F2DA74}" type="pres">
      <dgm:prSet presAssocID="{34FFEC94-7A57-F74B-B69C-04F3901B46F3}" presName="Name23" presStyleLbl="parChTrans1D4" presStyleIdx="1" presStyleCnt="2"/>
      <dgm:spPr/>
    </dgm:pt>
    <dgm:pt modelId="{B193FCB7-B5C4-864B-A1E6-32F6022BCCAF}" type="pres">
      <dgm:prSet presAssocID="{9197D4DD-46E9-404F-80FA-A4DE9012881E}" presName="hierRoot4" presStyleCnt="0"/>
      <dgm:spPr/>
    </dgm:pt>
    <dgm:pt modelId="{A9C556A3-54C4-2C43-8B38-FD65262595EC}" type="pres">
      <dgm:prSet presAssocID="{9197D4DD-46E9-404F-80FA-A4DE9012881E}" presName="composite4" presStyleCnt="0"/>
      <dgm:spPr/>
    </dgm:pt>
    <dgm:pt modelId="{B186810B-5BA7-6644-840F-0DE123924E1C}" type="pres">
      <dgm:prSet presAssocID="{9197D4DD-46E9-404F-80FA-A4DE9012881E}" presName="background4" presStyleLbl="node4" presStyleIdx="1" presStyleCnt="2"/>
      <dgm:spPr/>
    </dgm:pt>
    <dgm:pt modelId="{21E54953-53BD-A648-9785-E867CF4A02BA}" type="pres">
      <dgm:prSet presAssocID="{9197D4DD-46E9-404F-80FA-A4DE9012881E}" presName="text4" presStyleLbl="fgAcc4" presStyleIdx="1" presStyleCnt="2">
        <dgm:presLayoutVars>
          <dgm:chPref val="3"/>
        </dgm:presLayoutVars>
      </dgm:prSet>
      <dgm:spPr/>
    </dgm:pt>
    <dgm:pt modelId="{6D939065-D6E8-134C-B4C6-926AD67FC1D9}" type="pres">
      <dgm:prSet presAssocID="{9197D4DD-46E9-404F-80FA-A4DE9012881E}" presName="hierChild5" presStyleCnt="0"/>
      <dgm:spPr/>
    </dgm:pt>
    <dgm:pt modelId="{25DF474C-6187-C040-84E0-4BABFABE0AA0}" type="pres">
      <dgm:prSet presAssocID="{A8FDB533-BC82-E54D-88BE-DA5C9E751ECC}" presName="Name10" presStyleLbl="parChTrans1D2" presStyleIdx="1" presStyleCnt="2"/>
      <dgm:spPr/>
    </dgm:pt>
    <dgm:pt modelId="{556A41B9-E625-794A-8233-1367A775908D}" type="pres">
      <dgm:prSet presAssocID="{8211D4CB-9997-674F-B480-F628934988BF}" presName="hierRoot2" presStyleCnt="0"/>
      <dgm:spPr/>
    </dgm:pt>
    <dgm:pt modelId="{11814C47-29AC-6345-936A-4DEC8D5BF42C}" type="pres">
      <dgm:prSet presAssocID="{8211D4CB-9997-674F-B480-F628934988BF}" presName="composite2" presStyleCnt="0"/>
      <dgm:spPr/>
    </dgm:pt>
    <dgm:pt modelId="{B1EA0D47-60B6-D94E-8A6D-7AEB607F71BA}" type="pres">
      <dgm:prSet presAssocID="{8211D4CB-9997-674F-B480-F628934988BF}" presName="background2" presStyleLbl="node2" presStyleIdx="1" presStyleCnt="2"/>
      <dgm:spPr/>
    </dgm:pt>
    <dgm:pt modelId="{63E7FC62-DEE6-D741-943F-8B57B25AD01A}" type="pres">
      <dgm:prSet presAssocID="{8211D4CB-9997-674F-B480-F628934988BF}" presName="text2" presStyleLbl="fgAcc2" presStyleIdx="1" presStyleCnt="2">
        <dgm:presLayoutVars>
          <dgm:chPref val="3"/>
        </dgm:presLayoutVars>
      </dgm:prSet>
      <dgm:spPr/>
    </dgm:pt>
    <dgm:pt modelId="{2C809C95-E46A-4646-9F88-83BA53E93708}" type="pres">
      <dgm:prSet presAssocID="{8211D4CB-9997-674F-B480-F628934988BF}" presName="hierChild3" presStyleCnt="0"/>
      <dgm:spPr/>
    </dgm:pt>
  </dgm:ptLst>
  <dgm:cxnLst>
    <dgm:cxn modelId="{7D8A8A16-C3FC-E645-966F-0C01D59A1E4B}" type="presOf" srcId="{9197D4DD-46E9-404F-80FA-A4DE9012881E}" destId="{21E54953-53BD-A648-9785-E867CF4A02BA}" srcOrd="0" destOrd="0" presId="urn:microsoft.com/office/officeart/2005/8/layout/hierarchy1"/>
    <dgm:cxn modelId="{1A66A716-08E6-F049-98B1-A92A765D2D63}" srcId="{F9868490-E05C-F042-A95C-1AFBBF6573FC}" destId="{9197D4DD-46E9-404F-80FA-A4DE9012881E}" srcOrd="1" destOrd="0" parTransId="{34FFEC94-7A57-F74B-B69C-04F3901B46F3}" sibTransId="{0AE7B0A6-B911-8E4C-BAFA-64BA34F923B5}"/>
    <dgm:cxn modelId="{C930CF21-9554-D04E-BEC5-BC788AC2F28F}" type="presOf" srcId="{7D4E6A09-0D6C-BA4A-B857-844E65540799}" destId="{4CD15BAE-C373-2344-9420-437AFD8727B8}" srcOrd="0" destOrd="0" presId="urn:microsoft.com/office/officeart/2005/8/layout/hierarchy1"/>
    <dgm:cxn modelId="{B1D5D424-4466-514B-A035-7DE76513FC08}" type="presOf" srcId="{AD00E972-938E-1643-A728-25587F8FE2A0}" destId="{8C53ACA0-70D1-D048-BE10-5038BAC4A34A}" srcOrd="0" destOrd="0" presId="urn:microsoft.com/office/officeart/2005/8/layout/hierarchy1"/>
    <dgm:cxn modelId="{24EF6330-6966-BA49-BB16-0B145A7308B9}" type="presOf" srcId="{DD52BBD6-EDE5-8744-B2F4-6AA10E300A2D}" destId="{3C5863DB-73A7-1249-92FC-62D4448FAA0F}" srcOrd="0" destOrd="0" presId="urn:microsoft.com/office/officeart/2005/8/layout/hierarchy1"/>
    <dgm:cxn modelId="{D63EED35-9577-DB41-B40C-33B66FF63606}" type="presOf" srcId="{B7444C0C-FA4A-A842-B3EA-55B0AFDEBFE5}" destId="{58E74609-B3D2-F940-838C-03E6FF3ABBFE}" srcOrd="0" destOrd="0" presId="urn:microsoft.com/office/officeart/2005/8/layout/hierarchy1"/>
    <dgm:cxn modelId="{0C9F1D39-B614-3541-9DAD-6ED05D5D8296}" type="presOf" srcId="{F9868490-E05C-F042-A95C-1AFBBF6573FC}" destId="{6E87F5EB-5BFC-3B4C-8532-C5290DA9AE87}" srcOrd="0" destOrd="0" presId="urn:microsoft.com/office/officeart/2005/8/layout/hierarchy1"/>
    <dgm:cxn modelId="{D113F03D-37AC-1047-BA54-E4FC04C2742A}" type="presOf" srcId="{A4552C14-6423-F848-B429-08389DA590A4}" destId="{DB78A56A-E746-9C4F-8A5F-9DB9F77C5284}" srcOrd="0" destOrd="0" presId="urn:microsoft.com/office/officeart/2005/8/layout/hierarchy1"/>
    <dgm:cxn modelId="{A9E0C645-35C3-DA47-88DE-244B1E2603E7}" srcId="{A4552C14-6423-F848-B429-08389DA590A4}" destId="{AEAA948A-B820-AA40-9FF7-880DA6307050}" srcOrd="0" destOrd="0" parTransId="{B7444C0C-FA4A-A842-B3EA-55B0AFDEBFE5}" sibTransId="{3E84DEEB-47BA-0D4A-AE2B-42C852F267FC}"/>
    <dgm:cxn modelId="{6A57FE4A-4FB4-4148-A157-8AFB8C33ECC4}" type="presOf" srcId="{34FFEC94-7A57-F74B-B69C-04F3901B46F3}" destId="{20241F35-4CF3-294B-80AF-401264F2DA74}" srcOrd="0" destOrd="0" presId="urn:microsoft.com/office/officeart/2005/8/layout/hierarchy1"/>
    <dgm:cxn modelId="{B0AC525A-5A3D-9C4A-A99F-713601334E49}" type="presOf" srcId="{AEAA948A-B820-AA40-9FF7-880DA6307050}" destId="{DD1ADFF3-D4CC-4941-B4A6-7B2B48A7E939}" srcOrd="0" destOrd="0" presId="urn:microsoft.com/office/officeart/2005/8/layout/hierarchy1"/>
    <dgm:cxn modelId="{0C1BDB62-736D-DD41-8394-F769BCDD86A8}" srcId="{F9868490-E05C-F042-A95C-1AFBBF6573FC}" destId="{DD52BBD6-EDE5-8744-B2F4-6AA10E300A2D}" srcOrd="0" destOrd="0" parTransId="{AD00E972-938E-1643-A728-25587F8FE2A0}" sibTransId="{1445EF6C-2B9E-DB41-A1DF-75AEC709C695}"/>
    <dgm:cxn modelId="{7FB6727B-DE45-0144-994A-8E884A773E6E}" type="presOf" srcId="{50A6B4C6-DE12-7C45-A354-F8EB7F86B70F}" destId="{C5A017EB-57A7-6848-8FBD-9675F1BA68D3}" srcOrd="0" destOrd="0" presId="urn:microsoft.com/office/officeart/2005/8/layout/hierarchy1"/>
    <dgm:cxn modelId="{C0D2698B-AB40-0A41-99E8-DB68BB9C49EA}" srcId="{AEAA948A-B820-AA40-9FF7-880DA6307050}" destId="{F9868490-E05C-F042-A95C-1AFBBF6573FC}" srcOrd="0" destOrd="0" parTransId="{50A6B4C6-DE12-7C45-A354-F8EB7F86B70F}" sibTransId="{B8DD35FA-DF3D-9041-9CE8-7DF074052E7D}"/>
    <dgm:cxn modelId="{AA1EBD95-4116-224E-9C85-F9AA6F1CF4EB}" type="presOf" srcId="{A8FDB533-BC82-E54D-88BE-DA5C9E751ECC}" destId="{25DF474C-6187-C040-84E0-4BABFABE0AA0}" srcOrd="0" destOrd="0" presId="urn:microsoft.com/office/officeart/2005/8/layout/hierarchy1"/>
    <dgm:cxn modelId="{9B376FC3-A382-994F-BF76-D5391F43715E}" srcId="{A4552C14-6423-F848-B429-08389DA590A4}" destId="{8211D4CB-9997-674F-B480-F628934988BF}" srcOrd="1" destOrd="0" parTransId="{A8FDB533-BC82-E54D-88BE-DA5C9E751ECC}" sibTransId="{0211BB4F-177C-B841-8F65-B1D0DDC678ED}"/>
    <dgm:cxn modelId="{A800C5F2-D9AE-B741-BF8E-8D42EC34115C}" srcId="{7D4E6A09-0D6C-BA4A-B857-844E65540799}" destId="{A4552C14-6423-F848-B429-08389DA590A4}" srcOrd="0" destOrd="0" parTransId="{748B9AD6-8EA0-7F4B-845F-8B878C6CB010}" sibTransId="{6C2A4A2F-A7F3-5A44-97B2-1125D9BD6EF0}"/>
    <dgm:cxn modelId="{686AA6F5-4151-ED42-B2A3-D088D8EB0895}" type="presOf" srcId="{8211D4CB-9997-674F-B480-F628934988BF}" destId="{63E7FC62-DEE6-D741-943F-8B57B25AD01A}" srcOrd="0" destOrd="0" presId="urn:microsoft.com/office/officeart/2005/8/layout/hierarchy1"/>
    <dgm:cxn modelId="{B3A62369-F0E4-6D45-B40D-F931D78D800F}" type="presParOf" srcId="{4CD15BAE-C373-2344-9420-437AFD8727B8}" destId="{C13CEC1C-2E1E-A24F-BCB2-C1FDAD2BA5EB}" srcOrd="0" destOrd="0" presId="urn:microsoft.com/office/officeart/2005/8/layout/hierarchy1"/>
    <dgm:cxn modelId="{639D2729-CA33-C446-A3B0-0EE0B4FB5B3D}" type="presParOf" srcId="{C13CEC1C-2E1E-A24F-BCB2-C1FDAD2BA5EB}" destId="{1AD2AAB3-FC55-ED44-A388-037AE9D21788}" srcOrd="0" destOrd="0" presId="urn:microsoft.com/office/officeart/2005/8/layout/hierarchy1"/>
    <dgm:cxn modelId="{CE94AD27-3CDA-F54D-B5BF-2AB74EA54680}" type="presParOf" srcId="{1AD2AAB3-FC55-ED44-A388-037AE9D21788}" destId="{FAE22093-EC39-444F-A46C-1B4F9F80C464}" srcOrd="0" destOrd="0" presId="urn:microsoft.com/office/officeart/2005/8/layout/hierarchy1"/>
    <dgm:cxn modelId="{29D1E3BA-3C46-CD44-B215-2468237B10F6}" type="presParOf" srcId="{1AD2AAB3-FC55-ED44-A388-037AE9D21788}" destId="{DB78A56A-E746-9C4F-8A5F-9DB9F77C5284}" srcOrd="1" destOrd="0" presId="urn:microsoft.com/office/officeart/2005/8/layout/hierarchy1"/>
    <dgm:cxn modelId="{BAF65693-B880-824F-8C24-153BE6266AFD}" type="presParOf" srcId="{C13CEC1C-2E1E-A24F-BCB2-C1FDAD2BA5EB}" destId="{95731368-73A1-6540-AB0E-025964829611}" srcOrd="1" destOrd="0" presId="urn:microsoft.com/office/officeart/2005/8/layout/hierarchy1"/>
    <dgm:cxn modelId="{5AB5928F-7DEE-AB47-9E5F-F8A743F0879E}" type="presParOf" srcId="{95731368-73A1-6540-AB0E-025964829611}" destId="{58E74609-B3D2-F940-838C-03E6FF3ABBFE}" srcOrd="0" destOrd="0" presId="urn:microsoft.com/office/officeart/2005/8/layout/hierarchy1"/>
    <dgm:cxn modelId="{0F8D347B-DB25-5A4D-8C51-24FC2498A553}" type="presParOf" srcId="{95731368-73A1-6540-AB0E-025964829611}" destId="{36584B2E-496D-0340-B8B9-D6EA5EFBA2E4}" srcOrd="1" destOrd="0" presId="urn:microsoft.com/office/officeart/2005/8/layout/hierarchy1"/>
    <dgm:cxn modelId="{E08B4502-9EC2-1346-BFE2-EA2E521FAD56}" type="presParOf" srcId="{36584B2E-496D-0340-B8B9-D6EA5EFBA2E4}" destId="{DD317FF8-80A2-1845-8D93-0B565237FD64}" srcOrd="0" destOrd="0" presId="urn:microsoft.com/office/officeart/2005/8/layout/hierarchy1"/>
    <dgm:cxn modelId="{4B4E8316-55B5-6B48-A646-0341788EBF2F}" type="presParOf" srcId="{DD317FF8-80A2-1845-8D93-0B565237FD64}" destId="{50724377-0041-9147-BEF5-EF1BAC84EE16}" srcOrd="0" destOrd="0" presId="urn:microsoft.com/office/officeart/2005/8/layout/hierarchy1"/>
    <dgm:cxn modelId="{B3FFCF69-259A-C248-A0CC-779E1E3D5227}" type="presParOf" srcId="{DD317FF8-80A2-1845-8D93-0B565237FD64}" destId="{DD1ADFF3-D4CC-4941-B4A6-7B2B48A7E939}" srcOrd="1" destOrd="0" presId="urn:microsoft.com/office/officeart/2005/8/layout/hierarchy1"/>
    <dgm:cxn modelId="{36F4FEDA-D281-AF48-8FB0-44812B072CE6}" type="presParOf" srcId="{36584B2E-496D-0340-B8B9-D6EA5EFBA2E4}" destId="{74AA8045-11BE-B449-B098-9807EF20564E}" srcOrd="1" destOrd="0" presId="urn:microsoft.com/office/officeart/2005/8/layout/hierarchy1"/>
    <dgm:cxn modelId="{05E376C0-F364-1F49-878C-228444093A42}" type="presParOf" srcId="{74AA8045-11BE-B449-B098-9807EF20564E}" destId="{C5A017EB-57A7-6848-8FBD-9675F1BA68D3}" srcOrd="0" destOrd="0" presId="urn:microsoft.com/office/officeart/2005/8/layout/hierarchy1"/>
    <dgm:cxn modelId="{8306F3D4-FFEF-C248-911B-79EE90716A3D}" type="presParOf" srcId="{74AA8045-11BE-B449-B098-9807EF20564E}" destId="{E3643A90-174D-4842-B3DC-53FC4C8DD7D4}" srcOrd="1" destOrd="0" presId="urn:microsoft.com/office/officeart/2005/8/layout/hierarchy1"/>
    <dgm:cxn modelId="{6CCB9400-A0B4-2846-A6D9-4E65598F494D}" type="presParOf" srcId="{E3643A90-174D-4842-B3DC-53FC4C8DD7D4}" destId="{7DFBAE7C-47AB-0A47-A7FA-BA46886E70D4}" srcOrd="0" destOrd="0" presId="urn:microsoft.com/office/officeart/2005/8/layout/hierarchy1"/>
    <dgm:cxn modelId="{0BEFD1F2-7852-BD45-92F6-F5C2F09EB500}" type="presParOf" srcId="{7DFBAE7C-47AB-0A47-A7FA-BA46886E70D4}" destId="{4B8EAF2E-392C-9C4F-AC3A-26E8120FF802}" srcOrd="0" destOrd="0" presId="urn:microsoft.com/office/officeart/2005/8/layout/hierarchy1"/>
    <dgm:cxn modelId="{D3DE37B7-E6BB-4046-AA61-8D3FDCBD5274}" type="presParOf" srcId="{7DFBAE7C-47AB-0A47-A7FA-BA46886E70D4}" destId="{6E87F5EB-5BFC-3B4C-8532-C5290DA9AE87}" srcOrd="1" destOrd="0" presId="urn:microsoft.com/office/officeart/2005/8/layout/hierarchy1"/>
    <dgm:cxn modelId="{EB5C1F36-82B6-9A4D-A15C-9151631DBBE8}" type="presParOf" srcId="{E3643A90-174D-4842-B3DC-53FC4C8DD7D4}" destId="{36DD0C4C-9AFA-2F45-A4B6-595F183A89A7}" srcOrd="1" destOrd="0" presId="urn:microsoft.com/office/officeart/2005/8/layout/hierarchy1"/>
    <dgm:cxn modelId="{7741448D-6FE0-E449-98C3-C6E4AE7F7E46}" type="presParOf" srcId="{36DD0C4C-9AFA-2F45-A4B6-595F183A89A7}" destId="{8C53ACA0-70D1-D048-BE10-5038BAC4A34A}" srcOrd="0" destOrd="0" presId="urn:microsoft.com/office/officeart/2005/8/layout/hierarchy1"/>
    <dgm:cxn modelId="{E252D302-2B26-F440-BA19-A975336E82E6}" type="presParOf" srcId="{36DD0C4C-9AFA-2F45-A4B6-595F183A89A7}" destId="{9D56DBBE-1B5F-C547-BFB5-804337BD0F7E}" srcOrd="1" destOrd="0" presId="urn:microsoft.com/office/officeart/2005/8/layout/hierarchy1"/>
    <dgm:cxn modelId="{D34AFC45-005F-9042-B15F-263C63DA05AC}" type="presParOf" srcId="{9D56DBBE-1B5F-C547-BFB5-804337BD0F7E}" destId="{BCA19E73-B320-874D-B0D6-B57E3E1E3DA7}" srcOrd="0" destOrd="0" presId="urn:microsoft.com/office/officeart/2005/8/layout/hierarchy1"/>
    <dgm:cxn modelId="{D0A7E6D6-651F-434B-84EE-65157FD1C443}" type="presParOf" srcId="{BCA19E73-B320-874D-B0D6-B57E3E1E3DA7}" destId="{C6759343-B861-8042-AFF0-B50826C529F5}" srcOrd="0" destOrd="0" presId="urn:microsoft.com/office/officeart/2005/8/layout/hierarchy1"/>
    <dgm:cxn modelId="{F3876A05-DFF7-144F-97BF-DB8FD38A3E66}" type="presParOf" srcId="{BCA19E73-B320-874D-B0D6-B57E3E1E3DA7}" destId="{3C5863DB-73A7-1249-92FC-62D4448FAA0F}" srcOrd="1" destOrd="0" presId="urn:microsoft.com/office/officeart/2005/8/layout/hierarchy1"/>
    <dgm:cxn modelId="{0E108C6C-3404-3342-B451-4FD3F92D78F9}" type="presParOf" srcId="{9D56DBBE-1B5F-C547-BFB5-804337BD0F7E}" destId="{D41B5D54-6B4B-C346-9F5A-3BC40E1A039B}" srcOrd="1" destOrd="0" presId="urn:microsoft.com/office/officeart/2005/8/layout/hierarchy1"/>
    <dgm:cxn modelId="{60F65BAA-340D-264D-A8BB-7CE74FD7C04E}" type="presParOf" srcId="{36DD0C4C-9AFA-2F45-A4B6-595F183A89A7}" destId="{20241F35-4CF3-294B-80AF-401264F2DA74}" srcOrd="2" destOrd="0" presId="urn:microsoft.com/office/officeart/2005/8/layout/hierarchy1"/>
    <dgm:cxn modelId="{8C76C31C-AE0C-DE40-9ADB-D9974BE562B7}" type="presParOf" srcId="{36DD0C4C-9AFA-2F45-A4B6-595F183A89A7}" destId="{B193FCB7-B5C4-864B-A1E6-32F6022BCCAF}" srcOrd="3" destOrd="0" presId="urn:microsoft.com/office/officeart/2005/8/layout/hierarchy1"/>
    <dgm:cxn modelId="{A1FD6EEE-2C7B-E945-96E6-246154938A9F}" type="presParOf" srcId="{B193FCB7-B5C4-864B-A1E6-32F6022BCCAF}" destId="{A9C556A3-54C4-2C43-8B38-FD65262595EC}" srcOrd="0" destOrd="0" presId="urn:microsoft.com/office/officeart/2005/8/layout/hierarchy1"/>
    <dgm:cxn modelId="{EB934147-D011-D042-B1BA-5909DB250B96}" type="presParOf" srcId="{A9C556A3-54C4-2C43-8B38-FD65262595EC}" destId="{B186810B-5BA7-6644-840F-0DE123924E1C}" srcOrd="0" destOrd="0" presId="urn:microsoft.com/office/officeart/2005/8/layout/hierarchy1"/>
    <dgm:cxn modelId="{C805340A-BF63-154D-BB63-B4DFD09D468E}" type="presParOf" srcId="{A9C556A3-54C4-2C43-8B38-FD65262595EC}" destId="{21E54953-53BD-A648-9785-E867CF4A02BA}" srcOrd="1" destOrd="0" presId="urn:microsoft.com/office/officeart/2005/8/layout/hierarchy1"/>
    <dgm:cxn modelId="{6F566066-4A78-EC43-9A4B-86FC8E92E970}" type="presParOf" srcId="{B193FCB7-B5C4-864B-A1E6-32F6022BCCAF}" destId="{6D939065-D6E8-134C-B4C6-926AD67FC1D9}" srcOrd="1" destOrd="0" presId="urn:microsoft.com/office/officeart/2005/8/layout/hierarchy1"/>
    <dgm:cxn modelId="{8549B9D3-C06D-CC45-B765-B09DA9FBAEC1}" type="presParOf" srcId="{95731368-73A1-6540-AB0E-025964829611}" destId="{25DF474C-6187-C040-84E0-4BABFABE0AA0}" srcOrd="2" destOrd="0" presId="urn:microsoft.com/office/officeart/2005/8/layout/hierarchy1"/>
    <dgm:cxn modelId="{63483A77-15E9-1245-8AF4-D9339BE978ED}" type="presParOf" srcId="{95731368-73A1-6540-AB0E-025964829611}" destId="{556A41B9-E625-794A-8233-1367A775908D}" srcOrd="3" destOrd="0" presId="urn:microsoft.com/office/officeart/2005/8/layout/hierarchy1"/>
    <dgm:cxn modelId="{23F6874F-D84E-7542-A11E-50C465C7146A}" type="presParOf" srcId="{556A41B9-E625-794A-8233-1367A775908D}" destId="{11814C47-29AC-6345-936A-4DEC8D5BF42C}" srcOrd="0" destOrd="0" presId="urn:microsoft.com/office/officeart/2005/8/layout/hierarchy1"/>
    <dgm:cxn modelId="{890566C2-C109-AC41-9ED0-601F0E8A158E}" type="presParOf" srcId="{11814C47-29AC-6345-936A-4DEC8D5BF42C}" destId="{B1EA0D47-60B6-D94E-8A6D-7AEB607F71BA}" srcOrd="0" destOrd="0" presId="urn:microsoft.com/office/officeart/2005/8/layout/hierarchy1"/>
    <dgm:cxn modelId="{E20B0A53-749B-6345-9C34-AF14E1B15925}" type="presParOf" srcId="{11814C47-29AC-6345-936A-4DEC8D5BF42C}" destId="{63E7FC62-DEE6-D741-943F-8B57B25AD01A}" srcOrd="1" destOrd="0" presId="urn:microsoft.com/office/officeart/2005/8/layout/hierarchy1"/>
    <dgm:cxn modelId="{929F51E8-A601-914B-91C3-F6566288B0DE}" type="presParOf" srcId="{556A41B9-E625-794A-8233-1367A775908D}" destId="{2C809C95-E46A-4646-9F88-83BA53E937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14967-E6C5-874A-ABA6-8EDFF9EC8403}">
      <dsp:nvSpPr>
        <dsp:cNvPr id="0" name=""/>
        <dsp:cNvSpPr/>
      </dsp:nvSpPr>
      <dsp:spPr>
        <a:xfrm rot="5400000">
          <a:off x="1852625" y="1169218"/>
          <a:ext cx="1018233" cy="1159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BE6E8-55E9-A742-B816-E050EE82CC60}">
      <dsp:nvSpPr>
        <dsp:cNvPr id="0" name=""/>
        <dsp:cNvSpPr/>
      </dsp:nvSpPr>
      <dsp:spPr>
        <a:xfrm>
          <a:off x="1256318" y="40485"/>
          <a:ext cx="1714105" cy="11998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Pretraining</a:t>
          </a:r>
        </a:p>
      </dsp:txBody>
      <dsp:txXfrm>
        <a:off x="1314899" y="99066"/>
        <a:ext cx="1596943" cy="1082656"/>
      </dsp:txXfrm>
    </dsp:sp>
    <dsp:sp modelId="{23815F4B-9FDE-E24E-975B-42000493118A}">
      <dsp:nvSpPr>
        <dsp:cNvPr id="0" name=""/>
        <dsp:cNvSpPr/>
      </dsp:nvSpPr>
      <dsp:spPr>
        <a:xfrm>
          <a:off x="3213408" y="17216"/>
          <a:ext cx="2744160" cy="1245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Next token prediction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Learning the language and general knowledge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Large amount of data and resources</a:t>
          </a:r>
        </a:p>
      </dsp:txBody>
      <dsp:txXfrm>
        <a:off x="3213408" y="17216"/>
        <a:ext cx="2744160" cy="1245144"/>
      </dsp:txXfrm>
    </dsp:sp>
    <dsp:sp modelId="{FE9F1271-27D1-A043-9175-FB104902D13B}">
      <dsp:nvSpPr>
        <dsp:cNvPr id="0" name=""/>
        <dsp:cNvSpPr/>
      </dsp:nvSpPr>
      <dsp:spPr>
        <a:xfrm rot="5400000">
          <a:off x="3633197" y="2517009"/>
          <a:ext cx="1018233" cy="1159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F94E-0731-164B-B1A1-7D619CB62AB5}">
      <dsp:nvSpPr>
        <dsp:cNvPr id="0" name=""/>
        <dsp:cNvSpPr/>
      </dsp:nvSpPr>
      <dsp:spPr>
        <a:xfrm>
          <a:off x="3010955" y="1388277"/>
          <a:ext cx="1714105" cy="11998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Supervised Fine-tuning (SFT)</a:t>
          </a:r>
        </a:p>
      </dsp:txBody>
      <dsp:txXfrm>
        <a:off x="3069536" y="1446858"/>
        <a:ext cx="1596943" cy="1082656"/>
      </dsp:txXfrm>
    </dsp:sp>
    <dsp:sp modelId="{EBB8B865-3BA2-8D4D-BC2B-7C32B8AED437}">
      <dsp:nvSpPr>
        <dsp:cNvPr id="0" name=""/>
        <dsp:cNvSpPr/>
      </dsp:nvSpPr>
      <dsp:spPr>
        <a:xfrm>
          <a:off x="4900554" y="1502707"/>
          <a:ext cx="2253892" cy="969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Train the model to follow the instructions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Significantly less resources and data</a:t>
          </a:r>
        </a:p>
      </dsp:txBody>
      <dsp:txXfrm>
        <a:off x="4900554" y="1502707"/>
        <a:ext cx="2253892" cy="969746"/>
      </dsp:txXfrm>
    </dsp:sp>
    <dsp:sp modelId="{CC88ACF4-5BE0-D440-9784-08499AA78E36}">
      <dsp:nvSpPr>
        <dsp:cNvPr id="0" name=""/>
        <dsp:cNvSpPr/>
      </dsp:nvSpPr>
      <dsp:spPr>
        <a:xfrm>
          <a:off x="4833077" y="2736069"/>
          <a:ext cx="1714105" cy="11998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Human preference alignment</a:t>
          </a:r>
        </a:p>
      </dsp:txBody>
      <dsp:txXfrm>
        <a:off x="4891658" y="2794650"/>
        <a:ext cx="1596943" cy="1082656"/>
      </dsp:txXfrm>
    </dsp:sp>
    <dsp:sp modelId="{E1E54C1D-8ACD-2D46-8FBA-D082B161CD30}">
      <dsp:nvSpPr>
        <dsp:cNvPr id="0" name=""/>
        <dsp:cNvSpPr/>
      </dsp:nvSpPr>
      <dsp:spPr>
        <a:xfrm>
          <a:off x="6733935" y="2850499"/>
          <a:ext cx="3093105" cy="969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Steering the model towards “better” answers according to human annotations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RLHF is costly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Cheaper alternatives (DPO, </a:t>
          </a:r>
          <a:r>
            <a:rPr lang="en-GB" sz="1300" kern="1200" dirty="0" err="1"/>
            <a:t>SteerLM</a:t>
          </a:r>
          <a:r>
            <a:rPr lang="en-GB" sz="1300" kern="1200" dirty="0"/>
            <a:t>, …)</a:t>
          </a:r>
        </a:p>
      </dsp:txBody>
      <dsp:txXfrm>
        <a:off x="6733935" y="2850499"/>
        <a:ext cx="3093105" cy="969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F474C-6187-C040-84E0-4BABFABE0AA0}">
      <dsp:nvSpPr>
        <dsp:cNvPr id="0" name=""/>
        <dsp:cNvSpPr/>
      </dsp:nvSpPr>
      <dsp:spPr>
        <a:xfrm>
          <a:off x="3513540" y="948565"/>
          <a:ext cx="910974" cy="43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45"/>
              </a:lnTo>
              <a:lnTo>
                <a:pt x="910974" y="295445"/>
              </a:lnTo>
              <a:lnTo>
                <a:pt x="910974" y="433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1F35-4CF3-294B-80AF-401264F2DA74}">
      <dsp:nvSpPr>
        <dsp:cNvPr id="0" name=""/>
        <dsp:cNvSpPr/>
      </dsp:nvSpPr>
      <dsp:spPr>
        <a:xfrm>
          <a:off x="2602565" y="3708818"/>
          <a:ext cx="910974" cy="433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445"/>
              </a:lnTo>
              <a:lnTo>
                <a:pt x="910974" y="295445"/>
              </a:lnTo>
              <a:lnTo>
                <a:pt x="910974" y="4335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ACA0-70D1-D048-BE10-5038BAC4A34A}">
      <dsp:nvSpPr>
        <dsp:cNvPr id="0" name=""/>
        <dsp:cNvSpPr/>
      </dsp:nvSpPr>
      <dsp:spPr>
        <a:xfrm>
          <a:off x="1691591" y="3708818"/>
          <a:ext cx="910974" cy="433541"/>
        </a:xfrm>
        <a:custGeom>
          <a:avLst/>
          <a:gdLst/>
          <a:ahLst/>
          <a:cxnLst/>
          <a:rect l="0" t="0" r="0" b="0"/>
          <a:pathLst>
            <a:path>
              <a:moveTo>
                <a:pt x="910974" y="0"/>
              </a:moveTo>
              <a:lnTo>
                <a:pt x="910974" y="295445"/>
              </a:lnTo>
              <a:lnTo>
                <a:pt x="0" y="295445"/>
              </a:lnTo>
              <a:lnTo>
                <a:pt x="0" y="4335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017EB-57A7-6848-8FBD-9675F1BA68D3}">
      <dsp:nvSpPr>
        <dsp:cNvPr id="0" name=""/>
        <dsp:cNvSpPr/>
      </dsp:nvSpPr>
      <dsp:spPr>
        <a:xfrm>
          <a:off x="2556845" y="2328691"/>
          <a:ext cx="91440" cy="433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5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74609-B3D2-F940-838C-03E6FF3ABBFE}">
      <dsp:nvSpPr>
        <dsp:cNvPr id="0" name=""/>
        <dsp:cNvSpPr/>
      </dsp:nvSpPr>
      <dsp:spPr>
        <a:xfrm>
          <a:off x="2602565" y="948565"/>
          <a:ext cx="910974" cy="433541"/>
        </a:xfrm>
        <a:custGeom>
          <a:avLst/>
          <a:gdLst/>
          <a:ahLst/>
          <a:cxnLst/>
          <a:rect l="0" t="0" r="0" b="0"/>
          <a:pathLst>
            <a:path>
              <a:moveTo>
                <a:pt x="910974" y="0"/>
              </a:moveTo>
              <a:lnTo>
                <a:pt x="910974" y="295445"/>
              </a:lnTo>
              <a:lnTo>
                <a:pt x="0" y="295445"/>
              </a:lnTo>
              <a:lnTo>
                <a:pt x="0" y="4335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2093-EC39-444F-A46C-1B4F9F80C464}">
      <dsp:nvSpPr>
        <dsp:cNvPr id="0" name=""/>
        <dsp:cNvSpPr/>
      </dsp:nvSpPr>
      <dsp:spPr>
        <a:xfrm>
          <a:off x="2768197" y="1979"/>
          <a:ext cx="1490685" cy="94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8A56A-E746-9C4F-8A5F-9DB9F77C5284}">
      <dsp:nvSpPr>
        <dsp:cNvPr id="0" name=""/>
        <dsp:cNvSpPr/>
      </dsp:nvSpPr>
      <dsp:spPr>
        <a:xfrm>
          <a:off x="2933829" y="159329"/>
          <a:ext cx="1490685" cy="94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Classification</a:t>
          </a:r>
        </a:p>
      </dsp:txBody>
      <dsp:txXfrm>
        <a:off x="2961554" y="187054"/>
        <a:ext cx="1435235" cy="891135"/>
      </dsp:txXfrm>
    </dsp:sp>
    <dsp:sp modelId="{50724377-0041-9147-BEF5-EF1BAC84EE16}">
      <dsp:nvSpPr>
        <dsp:cNvPr id="0" name=""/>
        <dsp:cNvSpPr/>
      </dsp:nvSpPr>
      <dsp:spPr>
        <a:xfrm>
          <a:off x="1857222" y="1382106"/>
          <a:ext cx="1490685" cy="94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ADFF3-D4CC-4941-B4A6-7B2B48A7E939}">
      <dsp:nvSpPr>
        <dsp:cNvPr id="0" name=""/>
        <dsp:cNvSpPr/>
      </dsp:nvSpPr>
      <dsp:spPr>
        <a:xfrm>
          <a:off x="2022854" y="1539456"/>
          <a:ext cx="1490685" cy="94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Rewrite</a:t>
          </a:r>
        </a:p>
      </dsp:txBody>
      <dsp:txXfrm>
        <a:off x="2050579" y="1567181"/>
        <a:ext cx="1435235" cy="891135"/>
      </dsp:txXfrm>
    </dsp:sp>
    <dsp:sp modelId="{4B8EAF2E-392C-9C4F-AC3A-26E8120FF802}">
      <dsp:nvSpPr>
        <dsp:cNvPr id="0" name=""/>
        <dsp:cNvSpPr/>
      </dsp:nvSpPr>
      <dsp:spPr>
        <a:xfrm>
          <a:off x="1857222" y="2762232"/>
          <a:ext cx="1490685" cy="94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7F5EB-5BFC-3B4C-8532-C5290DA9AE87}">
      <dsp:nvSpPr>
        <dsp:cNvPr id="0" name=""/>
        <dsp:cNvSpPr/>
      </dsp:nvSpPr>
      <dsp:spPr>
        <a:xfrm>
          <a:off x="2022854" y="2919583"/>
          <a:ext cx="1490685" cy="94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Evaluator</a:t>
          </a:r>
        </a:p>
      </dsp:txBody>
      <dsp:txXfrm>
        <a:off x="2050579" y="2947308"/>
        <a:ext cx="1435235" cy="891135"/>
      </dsp:txXfrm>
    </dsp:sp>
    <dsp:sp modelId="{C6759343-B861-8042-AFF0-B50826C529F5}">
      <dsp:nvSpPr>
        <dsp:cNvPr id="0" name=""/>
        <dsp:cNvSpPr/>
      </dsp:nvSpPr>
      <dsp:spPr>
        <a:xfrm>
          <a:off x="946248" y="4142359"/>
          <a:ext cx="1490685" cy="94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863DB-73A7-1249-92FC-62D4448FAA0F}">
      <dsp:nvSpPr>
        <dsp:cNvPr id="0" name=""/>
        <dsp:cNvSpPr/>
      </dsp:nvSpPr>
      <dsp:spPr>
        <a:xfrm>
          <a:off x="1111879" y="4299709"/>
          <a:ext cx="1490685" cy="94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Fact Check</a:t>
          </a:r>
        </a:p>
      </dsp:txBody>
      <dsp:txXfrm>
        <a:off x="1139604" y="4327434"/>
        <a:ext cx="1435235" cy="891135"/>
      </dsp:txXfrm>
    </dsp:sp>
    <dsp:sp modelId="{B186810B-5BA7-6644-840F-0DE123924E1C}">
      <dsp:nvSpPr>
        <dsp:cNvPr id="0" name=""/>
        <dsp:cNvSpPr/>
      </dsp:nvSpPr>
      <dsp:spPr>
        <a:xfrm>
          <a:off x="2768197" y="4142359"/>
          <a:ext cx="1490685" cy="94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54953-53BD-A648-9785-E867CF4A02BA}">
      <dsp:nvSpPr>
        <dsp:cNvPr id="0" name=""/>
        <dsp:cNvSpPr/>
      </dsp:nvSpPr>
      <dsp:spPr>
        <a:xfrm>
          <a:off x="2933829" y="4299709"/>
          <a:ext cx="1490685" cy="94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Grammar correction</a:t>
          </a:r>
        </a:p>
      </dsp:txBody>
      <dsp:txXfrm>
        <a:off x="2961554" y="4327434"/>
        <a:ext cx="1435235" cy="891135"/>
      </dsp:txXfrm>
    </dsp:sp>
    <dsp:sp modelId="{B1EA0D47-60B6-D94E-8A6D-7AEB607F71BA}">
      <dsp:nvSpPr>
        <dsp:cNvPr id="0" name=""/>
        <dsp:cNvSpPr/>
      </dsp:nvSpPr>
      <dsp:spPr>
        <a:xfrm>
          <a:off x="3679172" y="1382106"/>
          <a:ext cx="1490685" cy="94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7FC62-DEE6-D741-943F-8B57B25AD01A}">
      <dsp:nvSpPr>
        <dsp:cNvPr id="0" name=""/>
        <dsp:cNvSpPr/>
      </dsp:nvSpPr>
      <dsp:spPr>
        <a:xfrm>
          <a:off x="3844803" y="1539456"/>
          <a:ext cx="1490685" cy="946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Translation</a:t>
          </a:r>
        </a:p>
      </dsp:txBody>
      <dsp:txXfrm>
        <a:off x="3872528" y="1567181"/>
        <a:ext cx="1435235" cy="89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5495F-D77B-40F2-9EDB-07A2E7463BF8}" type="datetimeFigureOut">
              <a:rPr lang="sl-SI" smtClean="0"/>
              <a:t>14. 6. 2026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AFB8-08F2-480C-B494-DDC3F7B60F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139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 (rdeč)">
    <p:bg>
      <p:bgPr>
        <a:solidFill>
          <a:srgbClr val="E0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5B24B9FA-D429-F022-B265-6D3BE8390A6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261" b="9209"/>
          <a:stretch/>
        </p:blipFill>
        <p:spPr>
          <a:xfrm>
            <a:off x="5752790" y="0"/>
            <a:ext cx="6439210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271E132-31FC-35E9-974A-A6D362C06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" y="718030"/>
            <a:ext cx="3104821" cy="1134224"/>
          </a:xfrm>
          <a:prstGeom prst="rect">
            <a:avLst/>
          </a:prstGeo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298F08-C5B7-92B0-A668-F67E9388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AE-E887-4AC0-8BDD-9A48FB8B8B97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C83B31-3627-AC51-1CE3-A97FE0E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51FE224-8ACE-2249-D0D4-F4FE7D9FF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8725" y="718032"/>
            <a:ext cx="5795529" cy="31058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Naslovni diapozitiv predstavitve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B3BEF6E6-045F-C010-9633-967AC58C53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8723" y="4036291"/>
            <a:ext cx="5795531" cy="1221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predstavitve</a:t>
            </a:r>
          </a:p>
        </p:txBody>
      </p:sp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473B8309-1F58-3D0A-90AC-115BB4052A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98725" y="5680364"/>
            <a:ext cx="2941493" cy="53945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Predavatelj</a:t>
            </a:r>
          </a:p>
        </p:txBody>
      </p:sp>
      <p:sp>
        <p:nvSpPr>
          <p:cNvPr id="14" name="Označba mesta vsebine 11">
            <a:extLst>
              <a:ext uri="{FF2B5EF4-FFF2-40B4-BE49-F238E27FC236}">
                <a16:creationId xmlns:a16="http://schemas.microsoft.com/office/drawing/2014/main" id="{9452B4FE-F4DD-D462-D15A-A130AD82EDB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4621" y="5680364"/>
            <a:ext cx="2239632" cy="53945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Kraj in datum</a:t>
            </a:r>
          </a:p>
        </p:txBody>
      </p:sp>
    </p:spTree>
    <p:extLst>
      <p:ext uri="{BB962C8B-B14F-4D97-AF65-F5344CB8AC3E}">
        <p14:creationId xmlns:p14="http://schemas.microsoft.com/office/powerpoint/2010/main" val="235770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(be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3EA3D7-7181-002B-AE68-BA44CBE2B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72" y="1080933"/>
            <a:ext cx="7423728" cy="2927650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54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8E5501-6C56-6367-9F27-E6D205CB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E0E-53C8-4071-A46E-A4AFEE64E3D5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B9D53B-E914-AB9C-A86D-2F81C71A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C2301B-4257-754E-F9E5-56D3113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E264332-8BB5-B24A-8D73-1655D0DFA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6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z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8B27B-C6BF-E259-05E8-B66DDFA2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1219199"/>
            <a:ext cx="5400674" cy="147637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1B10EA-C502-5769-743A-2F030138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3019425"/>
            <a:ext cx="10610850" cy="2972412"/>
          </a:xfrm>
        </p:spPr>
        <p:txBody>
          <a:bodyPr/>
          <a:lstStyle>
            <a:lvl1pPr marL="0" indent="0">
              <a:buNone/>
              <a:defRPr lang="sl-SI" dirty="0"/>
            </a:lvl1pPr>
            <a:lvl2pPr marL="6858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lang="sl-SI" dirty="0"/>
            </a:lvl2pPr>
            <a:lvl3pPr marL="11430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lang="sl-SI" dirty="0"/>
            </a:lvl3pPr>
            <a:lvl4pPr marL="16002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lang="sl-SI" dirty="0"/>
            </a:lvl4pPr>
            <a:lvl5pPr marL="20574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lang="sl-SI" dirty="0"/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5A1B92-59ED-D981-983B-D602C58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F36-904E-4622-9A4D-9DA991BF4B76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345608-34AF-7A81-1667-2305526D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A2D6DB-33C3-2813-8AFF-77B7B5E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96FD64D-9D2E-559B-983F-E81DE3606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5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8B27B-C6BF-E259-05E8-B66DDFA23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0415"/>
            <a:ext cx="8639175" cy="12059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5A1B92-59ED-D981-983B-D602C58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F36-904E-4622-9A4D-9DA991BF4B76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345608-34AF-7A81-1667-2305526D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A2D6DB-33C3-2813-8AFF-77B7B5E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značba mesta grafikona 12">
            <a:extLst>
              <a:ext uri="{FF2B5EF4-FFF2-40B4-BE49-F238E27FC236}">
                <a16:creationId xmlns:a16="http://schemas.microsoft.com/office/drawing/2014/main" id="{0B68C03E-77E2-976F-014B-439B3B496C0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09800"/>
            <a:ext cx="8639175" cy="3917950"/>
          </a:xfrm>
        </p:spPr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46AB915-C241-D735-B1A8-1C62C09B8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grafikon z besedi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8B27B-C6BF-E259-05E8-B66DDFA23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90415"/>
            <a:ext cx="6375400" cy="12059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5A1B92-59ED-D981-983B-D602C58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F36-904E-4622-9A4D-9DA991BF4B76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345608-34AF-7A81-1667-2305526D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A2D6DB-33C3-2813-8AFF-77B7B5E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značba mesta grafikona 12">
            <a:extLst>
              <a:ext uri="{FF2B5EF4-FFF2-40B4-BE49-F238E27FC236}">
                <a16:creationId xmlns:a16="http://schemas.microsoft.com/office/drawing/2014/main" id="{0B68C03E-77E2-976F-014B-439B3B496C0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09800"/>
            <a:ext cx="6375401" cy="3917950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2DAE6D-6B2B-54E6-C92B-8ED85F69E4B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15563" y="2179782"/>
            <a:ext cx="3454399" cy="38114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6858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800"/>
            </a:lvl2pPr>
            <a:lvl3pPr marL="11430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600"/>
            </a:lvl3pPr>
            <a:lvl4pPr marL="16002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400"/>
            </a:lvl4pPr>
            <a:lvl5pPr marL="20574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400"/>
            </a:lvl5pPr>
          </a:lstStyle>
          <a:p>
            <a:pPr lvl="0"/>
            <a:r>
              <a:rPr lang="sl-SI" dirty="0"/>
              <a:t>Kliknite, če želite dodati besedilo</a:t>
            </a:r>
          </a:p>
          <a:p>
            <a:pPr lvl="0"/>
            <a:r>
              <a:rPr lang="sl-SI" dirty="0"/>
              <a:t>Navajate lahko tudi po alinejah</a:t>
            </a:r>
          </a:p>
          <a:p>
            <a:pPr lvl="0"/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7D9E3B-CD9F-C968-16A0-F1EDBD12F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8B27B-C6BF-E259-05E8-B66DDFA23E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0415"/>
            <a:ext cx="8639175" cy="1205934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5A1B92-59ED-D981-983B-D602C58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F36-904E-4622-9A4D-9DA991BF4B76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345608-34AF-7A81-1667-2305526D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A2D6DB-33C3-2813-8AFF-77B7B5E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Označba mesta tabele 6">
            <a:extLst>
              <a:ext uri="{FF2B5EF4-FFF2-40B4-BE49-F238E27FC236}">
                <a16:creationId xmlns:a16="http://schemas.microsoft.com/office/drawing/2014/main" id="{CE06EB63-A1C2-FDBF-7B32-AF5337FFAF7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209800"/>
            <a:ext cx="10208490" cy="3917950"/>
          </a:xfrm>
        </p:spPr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62FE0B-9AC8-6B0D-249D-B4FEFC4B2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7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z besedilom in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D8B27B-C6BF-E259-05E8-B66DDFA2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6" y="1219199"/>
            <a:ext cx="3143250" cy="1476375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1B10EA-C502-5769-743A-2F030138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3019425"/>
            <a:ext cx="3143251" cy="2972412"/>
          </a:xfrm>
        </p:spPr>
        <p:txBody>
          <a:bodyPr/>
          <a:lstStyle>
            <a:lvl1pPr marL="0" indent="0">
              <a:buNone/>
              <a:defRPr sz="2000"/>
            </a:lvl1pPr>
            <a:lvl2pPr marL="6858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800"/>
            </a:lvl2pPr>
            <a:lvl3pPr marL="11430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600"/>
            </a:lvl3pPr>
            <a:lvl4pPr marL="16002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400"/>
            </a:lvl4pPr>
            <a:lvl5pPr marL="20574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400"/>
            </a:lvl5pPr>
          </a:lstStyle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5A1B92-59ED-D981-983B-D602C581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EF36-904E-4622-9A4D-9DA991BF4B76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345608-34AF-7A81-1667-2305526D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A2D6DB-33C3-2813-8AFF-77B7B5E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9" name="Označba mesta slike 8">
            <a:extLst>
              <a:ext uri="{FF2B5EF4-FFF2-40B4-BE49-F238E27FC236}">
                <a16:creationId xmlns:a16="http://schemas.microsoft.com/office/drawing/2014/main" id="{35977274-6061-E50D-23A6-968F48C3F9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219199"/>
            <a:ext cx="7029450" cy="4772638"/>
          </a:xfrm>
        </p:spPr>
        <p:txBody>
          <a:bodyPr/>
          <a:lstStyle/>
          <a:p>
            <a:endParaRPr lang="sl-SI"/>
          </a:p>
        </p:txBody>
      </p:sp>
      <p:sp>
        <p:nvSpPr>
          <p:cNvPr id="8" name="Označba mesta besedila 21">
            <a:extLst>
              <a:ext uri="{FF2B5EF4-FFF2-40B4-BE49-F238E27FC236}">
                <a16:creationId xmlns:a16="http://schemas.microsoft.com/office/drawing/2014/main" id="{A62ACB86-204F-0DD9-9D36-28D6CDD9B3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3400" y="6127749"/>
            <a:ext cx="2924591" cy="3651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Podatki o fotografiji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8FC5DCF-A503-6923-A8C5-1E521837E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primerjavo in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značba mesta besedila 17">
            <a:extLst>
              <a:ext uri="{FF2B5EF4-FFF2-40B4-BE49-F238E27FC236}">
                <a16:creationId xmlns:a16="http://schemas.microsoft.com/office/drawing/2014/main" id="{93FF2A77-574E-EC58-2F28-891C147670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77526" y="953222"/>
            <a:ext cx="5292437" cy="109003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E0312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naslov </a:t>
            </a:r>
          </a:p>
        </p:txBody>
      </p:sp>
      <p:sp>
        <p:nvSpPr>
          <p:cNvPr id="15" name="Označba mesta slike 14">
            <a:extLst>
              <a:ext uri="{FF2B5EF4-FFF2-40B4-BE49-F238E27FC236}">
                <a16:creationId xmlns:a16="http://schemas.microsoft.com/office/drawing/2014/main" id="{8D33FC52-BA78-6B79-0A57-8EAEE14BD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209310" cy="685800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9DFEC20-0F16-9588-9806-7BEFCADF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4F07-EEDA-4908-8795-EA035F0EA6C3}" type="datetime1">
              <a:rPr lang="sl-SI" smtClean="0"/>
              <a:t>14. 6. 2026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B5940D-D8BE-DE0A-4D9E-125DC141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5EC364D-C2A8-041E-6B72-49867704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6E9642D2-2FC2-214E-5FE1-5D2A7206DB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77527" y="2179782"/>
            <a:ext cx="5292436" cy="38114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6858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800"/>
            </a:lvl2pPr>
            <a:lvl3pPr marL="11430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600"/>
            </a:lvl3pPr>
            <a:lvl4pPr marL="16002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400"/>
            </a:lvl4pPr>
            <a:lvl5pPr marL="2057400" indent="-228600">
              <a:buClr>
                <a:srgbClr val="E03127"/>
              </a:buClr>
              <a:buFont typeface="Univerza Sans" panose="00000600000000000000" pitchFamily="2" charset="-18"/>
              <a:buChar char="→"/>
              <a:defRPr sz="1400"/>
            </a:lvl5pPr>
          </a:lstStyle>
          <a:p>
            <a:pPr lvl="0"/>
            <a:r>
              <a:rPr lang="sl-SI" dirty="0"/>
              <a:t>Kliknite, če želite dodati besedilo</a:t>
            </a:r>
          </a:p>
          <a:p>
            <a:pPr lvl="0"/>
            <a:r>
              <a:rPr lang="sl-SI" dirty="0"/>
              <a:t>Navajate lahko tudi po alinejah</a:t>
            </a:r>
          </a:p>
          <a:p>
            <a:pPr lvl="0"/>
            <a:endParaRPr lang="sl-SI" dirty="0"/>
          </a:p>
        </p:txBody>
      </p:sp>
      <p:sp>
        <p:nvSpPr>
          <p:cNvPr id="22" name="Označba mesta besedila 21">
            <a:extLst>
              <a:ext uri="{FF2B5EF4-FFF2-40B4-BE49-F238E27FC236}">
                <a16:creationId xmlns:a16="http://schemas.microsoft.com/office/drawing/2014/main" id="{6A3BDBCE-07C4-5045-D04B-E774EC2CE8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526" y="6145934"/>
            <a:ext cx="2924591" cy="36512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Podatki o fotografiji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D87DDD7-4483-7E94-D9D4-CD78AAE80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besedilo s primerjavo (rde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otnik 15">
            <a:extLst>
              <a:ext uri="{FF2B5EF4-FFF2-40B4-BE49-F238E27FC236}">
                <a16:creationId xmlns:a16="http://schemas.microsoft.com/office/drawing/2014/main" id="{87FF2D62-9397-3CF5-34C2-80825051D8EA}"/>
              </a:ext>
            </a:extLst>
          </p:cNvPr>
          <p:cNvSpPr/>
          <p:nvPr userDrawn="1"/>
        </p:nvSpPr>
        <p:spPr>
          <a:xfrm>
            <a:off x="0" y="0"/>
            <a:ext cx="12192000" cy="1781855"/>
          </a:xfrm>
          <a:prstGeom prst="rect">
            <a:avLst/>
          </a:prstGeom>
          <a:solidFill>
            <a:srgbClr val="E03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7918AD-D5EB-2A6B-47C3-7523A5F69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44095"/>
            <a:ext cx="5157787" cy="660626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0DB126C-0B15-FDB4-04D9-61D57EECB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4095"/>
            <a:ext cx="5183188" cy="660626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CEBBCF0-5B12-FA1C-CF82-00EC1EFB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F209-735E-48CA-85CE-0A0508F1D7BF}" type="datetime1">
              <a:rPr lang="sl-SI" smtClean="0"/>
              <a:t>14. 6. 2026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2A1AF04-FC86-E0BC-0DD7-FB5226F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ECA7BD9-2FF1-9B59-8D03-BFB0B525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11DD9E87-9CC5-0017-45DD-1563015B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81037"/>
            <a:ext cx="10580687" cy="919163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10" name="Označba mesta besedila 9">
            <a:extLst>
              <a:ext uri="{FF2B5EF4-FFF2-40B4-BE49-F238E27FC236}">
                <a16:creationId xmlns:a16="http://schemas.microsoft.com/office/drawing/2014/main" id="{867C8730-C055-2978-4F7D-B0E1731DC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071409"/>
            <a:ext cx="5160963" cy="282137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11" name="Označba mesta besedila 9">
            <a:extLst>
              <a:ext uri="{FF2B5EF4-FFF2-40B4-BE49-F238E27FC236}">
                <a16:creationId xmlns:a16="http://schemas.microsoft.com/office/drawing/2014/main" id="{35D48C4A-BCCB-66D6-DB98-B4A889189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071409"/>
            <a:ext cx="5160963" cy="282137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038D83-065F-4BD9-E31B-1D519213D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4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besedilo s primerjavo (s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otnik 15">
            <a:extLst>
              <a:ext uri="{FF2B5EF4-FFF2-40B4-BE49-F238E27FC236}">
                <a16:creationId xmlns:a16="http://schemas.microsoft.com/office/drawing/2014/main" id="{87FF2D62-9397-3CF5-34C2-80825051D8EA}"/>
              </a:ext>
            </a:extLst>
          </p:cNvPr>
          <p:cNvSpPr/>
          <p:nvPr userDrawn="1"/>
        </p:nvSpPr>
        <p:spPr>
          <a:xfrm>
            <a:off x="0" y="0"/>
            <a:ext cx="12192000" cy="1781855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7918AD-D5EB-2A6B-47C3-7523A5F69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44095"/>
            <a:ext cx="5157787" cy="660626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0DB126C-0B15-FDB4-04D9-61D57EECB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44095"/>
            <a:ext cx="5183188" cy="660626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CEBBCF0-5B12-FA1C-CF82-00EC1EFB9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F209-735E-48CA-85CE-0A0508F1D7BF}" type="datetime1">
              <a:rPr lang="sl-SI" smtClean="0"/>
              <a:t>14. 6. 2026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2A1AF04-FC86-E0BC-0DD7-FB5226F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ECA7BD9-2FF1-9B59-8D03-BFB0B525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t>‹#›</a:t>
            </a:fld>
            <a:endParaRPr lang="sl-SI"/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11DD9E87-9CC5-0017-45DD-1563015B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81037"/>
            <a:ext cx="10580687" cy="919163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10" name="Označba mesta besedila 9">
            <a:extLst>
              <a:ext uri="{FF2B5EF4-FFF2-40B4-BE49-F238E27FC236}">
                <a16:creationId xmlns:a16="http://schemas.microsoft.com/office/drawing/2014/main" id="{867C8730-C055-2978-4F7D-B0E1731DC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3071409"/>
            <a:ext cx="5160963" cy="282137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sp>
        <p:nvSpPr>
          <p:cNvPr id="11" name="Označba mesta besedila 9">
            <a:extLst>
              <a:ext uri="{FF2B5EF4-FFF2-40B4-BE49-F238E27FC236}">
                <a16:creationId xmlns:a16="http://schemas.microsoft.com/office/drawing/2014/main" id="{35D48C4A-BCCB-66D6-DB98-B4A889189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3071409"/>
            <a:ext cx="5160963" cy="282137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sl-SI" dirty="0"/>
              <a:t>Kliknite za urejanje slogov besedila matrice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4630F52-06D0-A195-F753-87DFC2284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siv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0332E-C593-3CF1-DC65-48DDA49A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8" y="1676400"/>
            <a:ext cx="8806542" cy="3494314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citat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D3517AB-2CA2-8EA2-5469-7B35DD2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C27D-160B-443F-BB7F-1F3C75CE4007}" type="datetime1">
              <a:rPr lang="sl-SI" smtClean="0"/>
              <a:t>14. 6. 2026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D073EA3-F910-4E95-C3C2-3CBAB7A8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2AE5F49-F3D6-D6E2-5FB7-0D7EF76A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C5AA42D-6B1C-6906-B158-DA340D672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7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 (siv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2F863F72-F1BA-CB69-465D-0BD7F6AAA59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261" b="9209"/>
          <a:stretch/>
        </p:blipFill>
        <p:spPr>
          <a:xfrm>
            <a:off x="5752790" y="0"/>
            <a:ext cx="6439210" cy="6858000"/>
          </a:xfrm>
          <a:prstGeom prst="rect">
            <a:avLst/>
          </a:prstGeo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298F08-C5B7-92B0-A668-F67E9388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AE-E887-4AC0-8BDD-9A48FB8B8B97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C83B31-3627-AC51-1CE3-A97FE0E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51FE224-8ACE-2249-D0D4-F4FE7D9FF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8725" y="718032"/>
            <a:ext cx="5795529" cy="31058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Naslovni diapozitiv predstavitve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id="{B3BEF6E6-045F-C010-9633-967AC58C53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8723" y="4036291"/>
            <a:ext cx="5795531" cy="1221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predstavitve</a:t>
            </a:r>
          </a:p>
        </p:txBody>
      </p:sp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473B8309-1F58-3D0A-90AC-115BB4052A4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98725" y="5680364"/>
            <a:ext cx="2941493" cy="53945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Predavatelj</a:t>
            </a:r>
          </a:p>
        </p:txBody>
      </p:sp>
      <p:sp>
        <p:nvSpPr>
          <p:cNvPr id="14" name="Označba mesta vsebine 11">
            <a:extLst>
              <a:ext uri="{FF2B5EF4-FFF2-40B4-BE49-F238E27FC236}">
                <a16:creationId xmlns:a16="http://schemas.microsoft.com/office/drawing/2014/main" id="{9452B4FE-F4DD-D462-D15A-A130AD82EDB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4621" y="5680364"/>
            <a:ext cx="2239632" cy="53945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Kraj in datum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29DB44-2EC6-5B58-436B-1F3E07CE54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" y="718030"/>
            <a:ext cx="3104821" cy="11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rdeč)">
    <p:bg>
      <p:bgPr>
        <a:solidFill>
          <a:srgbClr val="E0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0332E-C593-3CF1-DC65-48DDA49A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8" y="1676400"/>
            <a:ext cx="8806542" cy="3494314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citat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D3517AB-2CA2-8EA2-5469-7B35DD2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C27D-160B-443F-BB7F-1F3C75CE4007}" type="datetime1">
              <a:rPr lang="sl-SI" smtClean="0"/>
              <a:t>14. 6. 2026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D073EA3-F910-4E95-C3C2-3CBAB7A8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2AE5F49-F3D6-D6E2-5FB7-0D7EF76A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63C9A76-5BCB-41C8-14E1-B2DE5C56D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(be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0332E-C593-3CF1-DC65-48DDA49A2F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2858" y="1676400"/>
            <a:ext cx="8806542" cy="3494314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58595B"/>
                </a:solidFill>
              </a:defRPr>
            </a:lvl1pPr>
          </a:lstStyle>
          <a:p>
            <a:r>
              <a:rPr lang="sl-SI" dirty="0"/>
              <a:t>Kliknite, če želite dodati citat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D3517AB-2CA2-8EA2-5469-7B35DD2A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C27D-160B-443F-BB7F-1F3C75CE4007}" type="datetime1">
              <a:rPr lang="sl-SI" smtClean="0"/>
              <a:t>14. 6. 2026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D073EA3-F910-4E95-C3C2-3CBAB7A8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2AE5F49-F3D6-D6E2-5FB7-0D7EF76A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588F10-F71C-168C-2CD1-3E1CF067A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z dvema številskima prikaz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7D20F-B8A0-CF22-B566-23A1202DA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00075"/>
            <a:ext cx="6696075" cy="122872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9E82A6C-DD12-6EA8-14E3-57215094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25619DD-8EC7-7EAB-A08A-EB0C941E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41BEB60-F14D-D46D-F939-D204845B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9" name="Označba mesta besedila 8">
            <a:extLst>
              <a:ext uri="{FF2B5EF4-FFF2-40B4-BE49-F238E27FC236}">
                <a16:creationId xmlns:a16="http://schemas.microsoft.com/office/drawing/2014/main" id="{B3F27475-1FB1-F246-C4A7-3CA9C9F16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3819525"/>
            <a:ext cx="5048249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B6C10AE4-372F-9663-BBBE-EFB3A48A9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552700"/>
            <a:ext cx="5048250" cy="1114426"/>
          </a:xfrm>
        </p:spPr>
        <p:txBody>
          <a:bodyPr anchor="b">
            <a:noAutofit/>
          </a:bodyPr>
          <a:lstStyle>
            <a:lvl1pPr marL="0" indent="0" algn="ctr">
              <a:buNone/>
              <a:defRPr sz="6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6" name="Označba mesta besedila 8">
            <a:extLst>
              <a:ext uri="{FF2B5EF4-FFF2-40B4-BE49-F238E27FC236}">
                <a16:creationId xmlns:a16="http://schemas.microsoft.com/office/drawing/2014/main" id="{212DE12C-DFAD-C00D-26BE-CCC72DB6F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7474" y="3819525"/>
            <a:ext cx="4962526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7" name="Označba mesta besedila 10">
            <a:extLst>
              <a:ext uri="{FF2B5EF4-FFF2-40B4-BE49-F238E27FC236}">
                <a16:creationId xmlns:a16="http://schemas.microsoft.com/office/drawing/2014/main" id="{CC99D20A-700C-8A3F-8582-EF73C82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7475" y="2552700"/>
            <a:ext cx="4962526" cy="1114426"/>
          </a:xfrm>
        </p:spPr>
        <p:txBody>
          <a:bodyPr anchor="b">
            <a:noAutofit/>
          </a:bodyPr>
          <a:lstStyle>
            <a:lvl1pPr marL="0" indent="0" algn="ctr">
              <a:buNone/>
              <a:defRPr sz="6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5E72A7-9E60-747B-B20B-F619FEE1F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7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tremi številskimi prika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7D20F-B8A0-CF22-B566-23A1202DA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600075"/>
            <a:ext cx="6705600" cy="122872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9E82A6C-DD12-6EA8-14E3-57215094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25619DD-8EC7-7EAB-A08A-EB0C941E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41BEB60-F14D-D46D-F939-D204845B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9" name="Označba mesta besedila 8">
            <a:extLst>
              <a:ext uri="{FF2B5EF4-FFF2-40B4-BE49-F238E27FC236}">
                <a16:creationId xmlns:a16="http://schemas.microsoft.com/office/drawing/2014/main" id="{B3F27475-1FB1-F246-C4A7-3CA9C9F16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3819525"/>
            <a:ext cx="3124199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B6C10AE4-372F-9663-BBBE-EFB3A48A9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552700"/>
            <a:ext cx="3124200" cy="1114426"/>
          </a:xfrm>
        </p:spPr>
        <p:txBody>
          <a:bodyPr anchor="b">
            <a:noAutofit/>
          </a:bodyPr>
          <a:lstStyle>
            <a:lvl1pPr marL="0" indent="0">
              <a:buNone/>
              <a:defRPr sz="6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4" name="Označba mesta besedila 8">
            <a:extLst>
              <a:ext uri="{FF2B5EF4-FFF2-40B4-BE49-F238E27FC236}">
                <a16:creationId xmlns:a16="http://schemas.microsoft.com/office/drawing/2014/main" id="{B1228920-FED2-6EAA-BB02-4622E5FDF0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3450" y="3819525"/>
            <a:ext cx="3124199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5" name="Označba mesta besedila 10">
            <a:extLst>
              <a:ext uri="{FF2B5EF4-FFF2-40B4-BE49-F238E27FC236}">
                <a16:creationId xmlns:a16="http://schemas.microsoft.com/office/drawing/2014/main" id="{0B64DD15-66B2-CBFE-2655-082825249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3449" y="2552700"/>
            <a:ext cx="3124200" cy="1114426"/>
          </a:xfrm>
        </p:spPr>
        <p:txBody>
          <a:bodyPr anchor="b">
            <a:noAutofit/>
          </a:bodyPr>
          <a:lstStyle>
            <a:lvl1pPr marL="0" indent="0">
              <a:buNone/>
              <a:defRPr sz="6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6" name="Označba mesta besedila 8">
            <a:extLst>
              <a:ext uri="{FF2B5EF4-FFF2-40B4-BE49-F238E27FC236}">
                <a16:creationId xmlns:a16="http://schemas.microsoft.com/office/drawing/2014/main" id="{212DE12C-DFAD-C00D-26BE-CCC72DB6F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4900" y="3819525"/>
            <a:ext cx="2705099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7" name="Označba mesta besedila 10">
            <a:extLst>
              <a:ext uri="{FF2B5EF4-FFF2-40B4-BE49-F238E27FC236}">
                <a16:creationId xmlns:a16="http://schemas.microsoft.com/office/drawing/2014/main" id="{CC99D20A-700C-8A3F-8582-EF73C8204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4899" y="2552700"/>
            <a:ext cx="2705102" cy="1114426"/>
          </a:xfrm>
        </p:spPr>
        <p:txBody>
          <a:bodyPr anchor="b">
            <a:noAutofit/>
          </a:bodyPr>
          <a:lstStyle>
            <a:lvl1pPr marL="0" indent="0">
              <a:buNone/>
              <a:defRPr sz="6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BE28DDE-7070-54CE-B876-8205C3F95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0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s štirimi številskimi prika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E7D20F-B8A0-CF22-B566-23A1202DA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600075"/>
            <a:ext cx="6705600" cy="122872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9E82A6C-DD12-6EA8-14E3-57215094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25619DD-8EC7-7EAB-A08A-EB0C941E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41BEB60-F14D-D46D-F939-D204845B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9" name="Označba mesta besedila 8">
            <a:extLst>
              <a:ext uri="{FF2B5EF4-FFF2-40B4-BE49-F238E27FC236}">
                <a16:creationId xmlns:a16="http://schemas.microsoft.com/office/drawing/2014/main" id="{B3F27475-1FB1-F246-C4A7-3CA9C9F16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2" y="3819525"/>
            <a:ext cx="2190748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B6C10AE4-372F-9663-BBBE-EFB3A48A9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2552700"/>
            <a:ext cx="2190750" cy="1114426"/>
          </a:xfrm>
        </p:spPr>
        <p:txBody>
          <a:bodyPr anchor="b">
            <a:noAutofit/>
          </a:bodyPr>
          <a:lstStyle>
            <a:lvl1pPr marL="0" indent="0"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6" name="Označba mesta besedila 8">
            <a:extLst>
              <a:ext uri="{FF2B5EF4-FFF2-40B4-BE49-F238E27FC236}">
                <a16:creationId xmlns:a16="http://schemas.microsoft.com/office/drawing/2014/main" id="{7BCE31C8-9F0F-2083-E04D-72DF2F8D94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9250" y="3819525"/>
            <a:ext cx="2190748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7" name="Označba mesta besedila 10">
            <a:extLst>
              <a:ext uri="{FF2B5EF4-FFF2-40B4-BE49-F238E27FC236}">
                <a16:creationId xmlns:a16="http://schemas.microsoft.com/office/drawing/2014/main" id="{F64AD261-6835-E5C2-C452-6DAC6C0AC2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9248" y="2552700"/>
            <a:ext cx="2190750" cy="1114426"/>
          </a:xfrm>
        </p:spPr>
        <p:txBody>
          <a:bodyPr anchor="b">
            <a:noAutofit/>
          </a:bodyPr>
          <a:lstStyle>
            <a:lvl1pPr marL="0" indent="0"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8" name="Označba mesta besedila 8">
            <a:extLst>
              <a:ext uri="{FF2B5EF4-FFF2-40B4-BE49-F238E27FC236}">
                <a16:creationId xmlns:a16="http://schemas.microsoft.com/office/drawing/2014/main" id="{F69DB8FA-C75D-A071-F4DD-D059BDAAEC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1" y="3819525"/>
            <a:ext cx="2190748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0" name="Označba mesta besedila 10">
            <a:extLst>
              <a:ext uri="{FF2B5EF4-FFF2-40B4-BE49-F238E27FC236}">
                <a16:creationId xmlns:a16="http://schemas.microsoft.com/office/drawing/2014/main" id="{D8470A2F-D445-10F5-0E61-43EFCC970B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49" y="2552700"/>
            <a:ext cx="2190750" cy="1114426"/>
          </a:xfrm>
        </p:spPr>
        <p:txBody>
          <a:bodyPr anchor="b">
            <a:noAutofit/>
          </a:bodyPr>
          <a:lstStyle>
            <a:lvl1pPr marL="0" indent="0"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2" name="Označba mesta besedila 8">
            <a:extLst>
              <a:ext uri="{FF2B5EF4-FFF2-40B4-BE49-F238E27FC236}">
                <a16:creationId xmlns:a16="http://schemas.microsoft.com/office/drawing/2014/main" id="{9B230E77-1FA9-5732-26B4-13825B8783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3500" y="3819525"/>
            <a:ext cx="2190748" cy="2095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3" name="Označba mesta besedila 10">
            <a:extLst>
              <a:ext uri="{FF2B5EF4-FFF2-40B4-BE49-F238E27FC236}">
                <a16:creationId xmlns:a16="http://schemas.microsoft.com/office/drawing/2014/main" id="{85998DBE-AD5B-BB3E-A794-6DF22D20AC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13498" y="2552700"/>
            <a:ext cx="2190750" cy="1114426"/>
          </a:xfrm>
        </p:spPr>
        <p:txBody>
          <a:bodyPr anchor="b">
            <a:noAutofit/>
          </a:bodyPr>
          <a:lstStyle>
            <a:lvl1pPr marL="0" indent="0">
              <a:buNone/>
              <a:defRPr sz="4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/>
              <a:t>Štev.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C006776A-9141-0D7F-998E-F4BE62664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6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kaz podat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5F3C74-5AA0-1CED-11E3-8227B143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9B7E1E-9598-C0B7-95FF-357C6CEE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DE89965-3561-C719-4EFB-98510AC9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A766CE0-3D70-37DA-7714-779977C7AE43}"/>
              </a:ext>
            </a:extLst>
          </p:cNvPr>
          <p:cNvSpPr/>
          <p:nvPr userDrawn="1"/>
        </p:nvSpPr>
        <p:spPr>
          <a:xfrm>
            <a:off x="0" y="1219200"/>
            <a:ext cx="3472872" cy="5638800"/>
          </a:xfrm>
          <a:prstGeom prst="rect">
            <a:avLst/>
          </a:prstGeom>
          <a:solidFill>
            <a:srgbClr val="E03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4047ADA0-AB42-0E9C-7E95-EC4266857910}"/>
              </a:ext>
            </a:extLst>
          </p:cNvPr>
          <p:cNvSpPr/>
          <p:nvPr userDrawn="1"/>
        </p:nvSpPr>
        <p:spPr>
          <a:xfrm>
            <a:off x="3469987" y="1219200"/>
            <a:ext cx="4304144" cy="2937164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7FB882B8-E646-0DE7-0879-248472F075B2}"/>
              </a:ext>
            </a:extLst>
          </p:cNvPr>
          <p:cNvSpPr/>
          <p:nvPr userDrawn="1"/>
        </p:nvSpPr>
        <p:spPr>
          <a:xfrm>
            <a:off x="7771244" y="1219200"/>
            <a:ext cx="4420755" cy="2937164"/>
          </a:xfrm>
          <a:prstGeom prst="rect">
            <a:avLst/>
          </a:prstGeom>
          <a:solidFill>
            <a:srgbClr val="9B9B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22DE6D5A-5D95-4493-D061-CF41B437F918}"/>
              </a:ext>
            </a:extLst>
          </p:cNvPr>
          <p:cNvSpPr/>
          <p:nvPr userDrawn="1"/>
        </p:nvSpPr>
        <p:spPr>
          <a:xfrm>
            <a:off x="3469987" y="4156578"/>
            <a:ext cx="4301257" cy="2701636"/>
          </a:xfrm>
          <a:prstGeom prst="rect">
            <a:avLst/>
          </a:prstGeom>
          <a:solidFill>
            <a:srgbClr val="7A7A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AC310D96-7937-7B8E-2FC5-F0036849AA32}"/>
              </a:ext>
            </a:extLst>
          </p:cNvPr>
          <p:cNvSpPr/>
          <p:nvPr userDrawn="1"/>
        </p:nvSpPr>
        <p:spPr>
          <a:xfrm>
            <a:off x="7771244" y="4156793"/>
            <a:ext cx="4420755" cy="2701207"/>
          </a:xfrm>
          <a:prstGeom prst="rect">
            <a:avLst/>
          </a:prstGeom>
          <a:solidFill>
            <a:srgbClr val="ACAC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9" name="Označba mesta besedila 18">
            <a:extLst>
              <a:ext uri="{FF2B5EF4-FFF2-40B4-BE49-F238E27FC236}">
                <a16:creationId xmlns:a16="http://schemas.microsoft.com/office/drawing/2014/main" id="{C01A5699-B284-AC3A-EA2C-356E12A56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609725"/>
            <a:ext cx="2522538" cy="194786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Kliknite če želite dodati besedilo</a:t>
            </a:r>
          </a:p>
        </p:txBody>
      </p:sp>
      <p:sp>
        <p:nvSpPr>
          <p:cNvPr id="21" name="Označba mesta besedila 20">
            <a:extLst>
              <a:ext uri="{FF2B5EF4-FFF2-40B4-BE49-F238E27FC236}">
                <a16:creationId xmlns:a16="http://schemas.microsoft.com/office/drawing/2014/main" id="{D567487C-73BC-E45A-B7B5-71FE56A090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2691" y="1579531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23" name="Označba mesta besedila 22">
            <a:extLst>
              <a:ext uri="{FF2B5EF4-FFF2-40B4-BE49-F238E27FC236}">
                <a16:creationId xmlns:a16="http://schemas.microsoft.com/office/drawing/2014/main" id="{51D1FCC0-24B1-5E9B-8CC5-E2C54CB967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2690" y="2147976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27" name="Označba mesta besedila 20">
            <a:extLst>
              <a:ext uri="{FF2B5EF4-FFF2-40B4-BE49-F238E27FC236}">
                <a16:creationId xmlns:a16="http://schemas.microsoft.com/office/drawing/2014/main" id="{F679E2B1-1F00-806F-CC59-83856DC99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1062" y="1579531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28" name="Označba mesta besedila 22">
            <a:extLst>
              <a:ext uri="{FF2B5EF4-FFF2-40B4-BE49-F238E27FC236}">
                <a16:creationId xmlns:a16="http://schemas.microsoft.com/office/drawing/2014/main" id="{18D0F723-8B26-7ED0-70D5-1E91F47CC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1061" y="2147976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29" name="Označba mesta besedila 20">
            <a:extLst>
              <a:ext uri="{FF2B5EF4-FFF2-40B4-BE49-F238E27FC236}">
                <a16:creationId xmlns:a16="http://schemas.microsoft.com/office/drawing/2014/main" id="{F126A457-50CF-2FF2-CA26-652093E30E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2690" y="4552529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30" name="Označba mesta besedila 22">
            <a:extLst>
              <a:ext uri="{FF2B5EF4-FFF2-40B4-BE49-F238E27FC236}">
                <a16:creationId xmlns:a16="http://schemas.microsoft.com/office/drawing/2014/main" id="{0BE33E00-D02A-13F3-5552-C6375963F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02689" y="5120974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31" name="Označba mesta besedila 20">
            <a:extLst>
              <a:ext uri="{FF2B5EF4-FFF2-40B4-BE49-F238E27FC236}">
                <a16:creationId xmlns:a16="http://schemas.microsoft.com/office/drawing/2014/main" id="{52B6FE7C-D2D4-4DB7-2E24-49984A1544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1061" y="4552529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32" name="Označba mesta besedila 22">
            <a:extLst>
              <a:ext uri="{FF2B5EF4-FFF2-40B4-BE49-F238E27FC236}">
                <a16:creationId xmlns:a16="http://schemas.microsoft.com/office/drawing/2014/main" id="{2AD9CF5C-2CDE-CCA7-02E8-4260AD7B9FE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1060" y="5120974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56F75E-DEAA-9D3D-D88D-D7825EE8E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56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kaz podatkov vodorav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5F3C74-5AA0-1CED-11E3-8227B143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9B7E1E-9598-C0B7-95FF-357C6CEE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DE89965-3561-C719-4EFB-98510AC9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A766CE0-3D70-37DA-7714-779977C7AE43}"/>
              </a:ext>
            </a:extLst>
          </p:cNvPr>
          <p:cNvSpPr/>
          <p:nvPr userDrawn="1"/>
        </p:nvSpPr>
        <p:spPr>
          <a:xfrm>
            <a:off x="5713137" y="2076021"/>
            <a:ext cx="6478863" cy="1848179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Označba mesta besedila 20">
            <a:extLst>
              <a:ext uri="{FF2B5EF4-FFF2-40B4-BE49-F238E27FC236}">
                <a16:creationId xmlns:a16="http://schemas.microsoft.com/office/drawing/2014/main" id="{D567487C-73BC-E45A-B7B5-71FE56A090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5841" y="2436781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23" name="Označba mesta besedila 22">
            <a:extLst>
              <a:ext uri="{FF2B5EF4-FFF2-40B4-BE49-F238E27FC236}">
                <a16:creationId xmlns:a16="http://schemas.microsoft.com/office/drawing/2014/main" id="{51D1FCC0-24B1-5E9B-8CC5-E2C54CB967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5840" y="3005226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B3F235B-08F0-DAF9-A05C-37D7A880979B}"/>
              </a:ext>
            </a:extLst>
          </p:cNvPr>
          <p:cNvSpPr/>
          <p:nvPr userDrawn="1"/>
        </p:nvSpPr>
        <p:spPr>
          <a:xfrm>
            <a:off x="0" y="2076021"/>
            <a:ext cx="5310988" cy="1848179"/>
          </a:xfrm>
          <a:prstGeom prst="rect">
            <a:avLst/>
          </a:prstGeom>
          <a:solidFill>
            <a:srgbClr val="E03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besedila 20">
            <a:extLst>
              <a:ext uri="{FF2B5EF4-FFF2-40B4-BE49-F238E27FC236}">
                <a16:creationId xmlns:a16="http://schemas.microsoft.com/office/drawing/2014/main" id="{0D1EBA87-5332-CECA-FE43-C2F41B79A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9741" y="2436781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6" name="Označba mesta besedila 22">
            <a:extLst>
              <a:ext uri="{FF2B5EF4-FFF2-40B4-BE49-F238E27FC236}">
                <a16:creationId xmlns:a16="http://schemas.microsoft.com/office/drawing/2014/main" id="{ED7D6446-7B08-6F5F-FEE6-F287EFC27B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9740" y="3005226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22" name="Pravokotnik 21">
            <a:extLst>
              <a:ext uri="{FF2B5EF4-FFF2-40B4-BE49-F238E27FC236}">
                <a16:creationId xmlns:a16="http://schemas.microsoft.com/office/drawing/2014/main" id="{1D8933C3-E1CF-527A-E325-CEDBBD2E889A}"/>
              </a:ext>
            </a:extLst>
          </p:cNvPr>
          <p:cNvSpPr/>
          <p:nvPr userDrawn="1"/>
        </p:nvSpPr>
        <p:spPr>
          <a:xfrm>
            <a:off x="7122837" y="4284960"/>
            <a:ext cx="5069163" cy="1848179"/>
          </a:xfrm>
          <a:prstGeom prst="rect">
            <a:avLst/>
          </a:prstGeom>
          <a:solidFill>
            <a:srgbClr val="9B9B9D"/>
          </a:solidFill>
          <a:ln>
            <a:solidFill>
              <a:srgbClr val="9B9B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Označba mesta besedila 20">
            <a:extLst>
              <a:ext uri="{FF2B5EF4-FFF2-40B4-BE49-F238E27FC236}">
                <a16:creationId xmlns:a16="http://schemas.microsoft.com/office/drawing/2014/main" id="{573C9C10-017F-56AA-9A1F-6EC1CA0C85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41" y="4645720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25" name="Označba mesta besedila 22">
            <a:extLst>
              <a:ext uri="{FF2B5EF4-FFF2-40B4-BE49-F238E27FC236}">
                <a16:creationId xmlns:a16="http://schemas.microsoft.com/office/drawing/2014/main" id="{6DEDE09E-A76D-667B-6E10-FD9E02CCF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55540" y="5214165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8F1FAC28-8230-2E8C-01E8-B07E91637DDA}"/>
              </a:ext>
            </a:extLst>
          </p:cNvPr>
          <p:cNvSpPr/>
          <p:nvPr userDrawn="1"/>
        </p:nvSpPr>
        <p:spPr>
          <a:xfrm>
            <a:off x="0" y="4284960"/>
            <a:ext cx="6720688" cy="1848179"/>
          </a:xfrm>
          <a:prstGeom prst="rect">
            <a:avLst/>
          </a:prstGeom>
          <a:solidFill>
            <a:srgbClr val="7A7A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Označba mesta besedila 20">
            <a:extLst>
              <a:ext uri="{FF2B5EF4-FFF2-40B4-BE49-F238E27FC236}">
                <a16:creationId xmlns:a16="http://schemas.microsoft.com/office/drawing/2014/main" id="{138DDAD9-86E9-D5D5-19D5-0C2188F789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9441" y="4645720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28" name="Označba mesta besedila 22">
            <a:extLst>
              <a:ext uri="{FF2B5EF4-FFF2-40B4-BE49-F238E27FC236}">
                <a16:creationId xmlns:a16="http://schemas.microsoft.com/office/drawing/2014/main" id="{72E67FB2-DE24-CA47-8367-0C7EE8C6D3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9440" y="5214165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31" name="Naslov 1">
            <a:extLst>
              <a:ext uri="{FF2B5EF4-FFF2-40B4-BE49-F238E27FC236}">
                <a16:creationId xmlns:a16="http://schemas.microsoft.com/office/drawing/2014/main" id="{C8CD690C-6063-7683-1D0A-17AF44E35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600075"/>
            <a:ext cx="6705600" cy="122872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BBF19D6-BE3C-7B43-1257-A7EBD579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1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kaz podatkov s stolp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5F3C74-5AA0-1CED-11E3-8227B143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E9B7E1E-9598-C0B7-95FF-357C6CEE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DE89965-3561-C719-4EFB-98510AC9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7B3F235B-08F0-DAF9-A05C-37D7A880979B}"/>
              </a:ext>
            </a:extLst>
          </p:cNvPr>
          <p:cNvSpPr/>
          <p:nvPr userDrawn="1"/>
        </p:nvSpPr>
        <p:spPr>
          <a:xfrm>
            <a:off x="728663" y="2524062"/>
            <a:ext cx="2228851" cy="4333938"/>
          </a:xfrm>
          <a:prstGeom prst="rect">
            <a:avLst/>
          </a:prstGeom>
          <a:solidFill>
            <a:srgbClr val="E03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besedila 20">
            <a:extLst>
              <a:ext uri="{FF2B5EF4-FFF2-40B4-BE49-F238E27FC236}">
                <a16:creationId xmlns:a16="http://schemas.microsoft.com/office/drawing/2014/main" id="{0D1EBA87-5332-CECA-FE43-C2F41B79A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37896" y="2884822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6" name="Označba mesta besedila 22">
            <a:extLst>
              <a:ext uri="{FF2B5EF4-FFF2-40B4-BE49-F238E27FC236}">
                <a16:creationId xmlns:a16="http://schemas.microsoft.com/office/drawing/2014/main" id="{ED7D6446-7B08-6F5F-FEE6-F287EFC27B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7896" y="3453267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950D825-7AE1-4746-BF0E-A19765E3C877}"/>
              </a:ext>
            </a:extLst>
          </p:cNvPr>
          <p:cNvSpPr/>
          <p:nvPr userDrawn="1"/>
        </p:nvSpPr>
        <p:spPr>
          <a:xfrm>
            <a:off x="3484131" y="4499827"/>
            <a:ext cx="2228851" cy="2358173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značba mesta besedila 20">
            <a:extLst>
              <a:ext uri="{FF2B5EF4-FFF2-40B4-BE49-F238E27FC236}">
                <a16:creationId xmlns:a16="http://schemas.microsoft.com/office/drawing/2014/main" id="{2BD1CF8C-7613-9363-5C2A-AC8BEB5375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3364" y="4860587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9" name="Označba mesta besedila 22">
            <a:extLst>
              <a:ext uri="{FF2B5EF4-FFF2-40B4-BE49-F238E27FC236}">
                <a16:creationId xmlns:a16="http://schemas.microsoft.com/office/drawing/2014/main" id="{BFAF5138-5C6A-B73F-2B8E-664F9D0558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3364" y="5429032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92CD3DE-AB1B-B1D6-407C-114F8B1FEA02}"/>
              </a:ext>
            </a:extLst>
          </p:cNvPr>
          <p:cNvSpPr/>
          <p:nvPr userDrawn="1"/>
        </p:nvSpPr>
        <p:spPr>
          <a:xfrm>
            <a:off x="6239599" y="2884822"/>
            <a:ext cx="2228851" cy="3973178"/>
          </a:xfrm>
          <a:prstGeom prst="rect">
            <a:avLst/>
          </a:prstGeom>
          <a:solidFill>
            <a:srgbClr val="7A7A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značba mesta besedila 20">
            <a:extLst>
              <a:ext uri="{FF2B5EF4-FFF2-40B4-BE49-F238E27FC236}">
                <a16:creationId xmlns:a16="http://schemas.microsoft.com/office/drawing/2014/main" id="{3CF2BA45-3E80-713C-9208-552CFD0BEE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8832" y="3245582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4" name="Označba mesta besedila 22">
            <a:extLst>
              <a:ext uri="{FF2B5EF4-FFF2-40B4-BE49-F238E27FC236}">
                <a16:creationId xmlns:a16="http://schemas.microsoft.com/office/drawing/2014/main" id="{C343C89E-F873-DB48-0880-F68EE1AAD8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8832" y="3814027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341210A8-CE4D-CC2B-75FC-EB215A2FF10D}"/>
              </a:ext>
            </a:extLst>
          </p:cNvPr>
          <p:cNvSpPr/>
          <p:nvPr userDrawn="1"/>
        </p:nvSpPr>
        <p:spPr>
          <a:xfrm>
            <a:off x="8995068" y="3656348"/>
            <a:ext cx="2228851" cy="3201652"/>
          </a:xfrm>
          <a:prstGeom prst="rect">
            <a:avLst/>
          </a:prstGeom>
          <a:solidFill>
            <a:srgbClr val="9B9B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Označba mesta besedila 20">
            <a:extLst>
              <a:ext uri="{FF2B5EF4-FFF2-40B4-BE49-F238E27FC236}">
                <a16:creationId xmlns:a16="http://schemas.microsoft.com/office/drawing/2014/main" id="{7244390F-CF0B-BBE7-F964-C62B4F5298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4301" y="4017107"/>
            <a:ext cx="1610384" cy="568445"/>
          </a:xfrm>
        </p:spPr>
        <p:txBody>
          <a:bodyPr>
            <a:noAutofit/>
          </a:bodyPr>
          <a:lstStyle>
            <a:lvl1pPr marL="0" indent="0">
              <a:buNone/>
              <a:defRPr sz="4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dirty="0"/>
              <a:t>Štev.</a:t>
            </a:r>
          </a:p>
        </p:txBody>
      </p:sp>
      <p:sp>
        <p:nvSpPr>
          <p:cNvPr id="19" name="Označba mesta besedila 22">
            <a:extLst>
              <a:ext uri="{FF2B5EF4-FFF2-40B4-BE49-F238E27FC236}">
                <a16:creationId xmlns:a16="http://schemas.microsoft.com/office/drawing/2014/main" id="{11843B14-1586-8A74-C502-70C02C4D31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04301" y="4585552"/>
            <a:ext cx="1610384" cy="64761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Kliknite, če želite dodati besedilo</a:t>
            </a:r>
          </a:p>
        </p:txBody>
      </p:sp>
      <p:sp>
        <p:nvSpPr>
          <p:cNvPr id="20" name="Naslov 1">
            <a:extLst>
              <a:ext uri="{FF2B5EF4-FFF2-40B4-BE49-F238E27FC236}">
                <a16:creationId xmlns:a16="http://schemas.microsoft.com/office/drawing/2014/main" id="{D58BE308-2982-CE14-75D9-97E0F6F3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600075"/>
            <a:ext cx="6705600" cy="122872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17C0232-E5B0-3BD2-24C5-81335F012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92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B300E7B-29A3-CD95-2425-7DC5890A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1B35-11A5-456D-9C1F-A4115C79D341}" type="datetime1">
              <a:rPr lang="sl-SI" smtClean="0"/>
              <a:t>14. 6. 2026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2641BFE-8EE8-E824-20ED-AD7BE8D0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EFE7EF4-E675-5CE6-57F1-BE643416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t>‹#›</a:t>
            </a:fld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CD05F1-8E1B-7130-D84B-E75CB5642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30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diapozitiv (siv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159B94E8-CC83-8A85-4BB6-B5865C99DBE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261" b="9209"/>
          <a:stretch/>
        </p:blipFill>
        <p:spPr>
          <a:xfrm>
            <a:off x="5752790" y="0"/>
            <a:ext cx="643921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C8557E-85AA-65AB-2CA6-E739C908F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7564" y="1440000"/>
            <a:ext cx="7610186" cy="2968142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besedilo zadnjega diapozitiva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9CFE5F7-1966-7889-7B2D-1B2BFF3C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E021AB9-29B0-5B68-0F53-24A21BD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F23B87E-DEB4-D607-DFC5-33A0524B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značba mesta besedila 12">
            <a:extLst>
              <a:ext uri="{FF2B5EF4-FFF2-40B4-BE49-F238E27FC236}">
                <a16:creationId xmlns:a16="http://schemas.microsoft.com/office/drawing/2014/main" id="{73451356-BFD6-E221-5F67-82A3E0B06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5600" y="5802313"/>
            <a:ext cx="3848100" cy="7365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sz="1600" dirty="0"/>
              <a:t>Avtor in kontakt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11397CE-FD8D-FCC9-89C8-7588DC22D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" y="718030"/>
            <a:ext cx="3104821" cy="11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4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 (siv s sliko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D06FADD-F207-E55A-0A7B-9B379E006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/>
        </p:blipFill>
        <p:spPr>
          <a:xfrm>
            <a:off x="4507347" y="0"/>
            <a:ext cx="7684653" cy="6858000"/>
          </a:xfrm>
          <a:prstGeom prst="rect">
            <a:avLst/>
          </a:prstGeom>
        </p:spPr>
      </p:pic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298F08-C5B7-92B0-A668-F67E9388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A0AE-E887-4AC0-8BDD-9A48FB8B8B97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C83B31-3627-AC51-1CE3-A97FE0EB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7ED85E-B47A-5EA6-9684-6BB2D75A45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" y="718030"/>
            <a:ext cx="3104821" cy="1134224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6C49891F-F579-C705-8BFA-D115F9FC95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8725" y="718032"/>
            <a:ext cx="5795529" cy="31058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Naslovni diapozitiv predstavitve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id="{EACCD24E-4065-1EEF-DFC7-D88BE0D81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8723" y="4036291"/>
            <a:ext cx="5795531" cy="12215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Podnaslov predstavitve</a:t>
            </a:r>
          </a:p>
        </p:txBody>
      </p:sp>
      <p:sp>
        <p:nvSpPr>
          <p:cNvPr id="10" name="Označba mesta vsebine 11">
            <a:extLst>
              <a:ext uri="{FF2B5EF4-FFF2-40B4-BE49-F238E27FC236}">
                <a16:creationId xmlns:a16="http://schemas.microsoft.com/office/drawing/2014/main" id="{ACB466F2-35CD-3A06-4D8F-59D369E5E37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98725" y="5680364"/>
            <a:ext cx="2941493" cy="53945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Predavatelj</a:t>
            </a:r>
          </a:p>
        </p:txBody>
      </p:sp>
      <p:sp>
        <p:nvSpPr>
          <p:cNvPr id="11" name="Označba mesta vsebine 11">
            <a:extLst>
              <a:ext uri="{FF2B5EF4-FFF2-40B4-BE49-F238E27FC236}">
                <a16:creationId xmlns:a16="http://schemas.microsoft.com/office/drawing/2014/main" id="{50AD3B3D-BFCE-F701-6F5B-DA10933C6D2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4621" y="5680364"/>
            <a:ext cx="2239632" cy="53945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sl-SI" dirty="0"/>
              <a:t>Kraj in datum</a:t>
            </a:r>
          </a:p>
        </p:txBody>
      </p:sp>
    </p:spTree>
    <p:extLst>
      <p:ext uri="{BB962C8B-B14F-4D97-AF65-F5344CB8AC3E}">
        <p14:creationId xmlns:p14="http://schemas.microsoft.com/office/powerpoint/2010/main" val="73911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diapozitiv (rdeč)">
    <p:bg>
      <p:bgPr>
        <a:solidFill>
          <a:srgbClr val="E0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B85396DE-CF10-DBA8-6604-7A6C116F9F0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6261" b="9209"/>
          <a:stretch/>
        </p:blipFill>
        <p:spPr>
          <a:xfrm>
            <a:off x="5752790" y="0"/>
            <a:ext cx="643921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C8557E-85AA-65AB-2CA6-E739C908F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7564" y="1440000"/>
            <a:ext cx="7610186" cy="2968142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besedilo zadnjega diapozitiva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9CFE5F7-1966-7889-7B2D-1B2BFF3C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E021AB9-29B0-5B68-0F53-24A21BD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F23B87E-DEB4-D607-DFC5-33A0524B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značba mesta besedila 12">
            <a:extLst>
              <a:ext uri="{FF2B5EF4-FFF2-40B4-BE49-F238E27FC236}">
                <a16:creationId xmlns:a16="http://schemas.microsoft.com/office/drawing/2014/main" id="{73451356-BFD6-E221-5F67-82A3E0B06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5600" y="5802313"/>
            <a:ext cx="3848100" cy="7365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sz="1600" dirty="0"/>
              <a:t>Avtor in kontakt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AF68D06-7BEE-8424-62A5-3CF645AF8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" y="718030"/>
            <a:ext cx="3104821" cy="11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31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diapozitiv (siv s sliko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574A08FC-BCCD-8F07-80BD-50BCA081D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b="9592"/>
          <a:stretch/>
        </p:blipFill>
        <p:spPr>
          <a:xfrm>
            <a:off x="4507347" y="0"/>
            <a:ext cx="7684653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C8557E-85AA-65AB-2CA6-E739C908F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7564" y="1440000"/>
            <a:ext cx="7610186" cy="2968142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besedilo zadnjega diapozitiva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9CFE5F7-1966-7889-7B2D-1B2BFF3C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E021AB9-29B0-5B68-0F53-24A21BDA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F23B87E-DEB4-D607-DFC5-33A0524B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značba mesta besedila 12">
            <a:extLst>
              <a:ext uri="{FF2B5EF4-FFF2-40B4-BE49-F238E27FC236}">
                <a16:creationId xmlns:a16="http://schemas.microsoft.com/office/drawing/2014/main" id="{73451356-BFD6-E221-5F67-82A3E0B06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5600" y="5802313"/>
            <a:ext cx="3848100" cy="7365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sz="1600" dirty="0"/>
              <a:t>Avtor in kontakt</a:t>
            </a: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C295EE3-6B2E-9A41-6045-5587ED0DA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2" y="718030"/>
            <a:ext cx="3104821" cy="113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3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838200" y="1511989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0639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1pPr>
            <a:lvl2pPr marL="1219170" lvl="1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2pPr>
            <a:lvl3pPr marL="1828754" lvl="2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3pPr>
            <a:lvl4pPr marL="2438339" lvl="3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4pPr>
            <a:lvl5pPr marL="3047924" lvl="4" indent="-40639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sl" smtClean="0"/>
              <a:pPr/>
              <a:t>‹#›</a:t>
            </a:fld>
            <a:endParaRPr lang="sl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33859" y="225632"/>
            <a:ext cx="473213" cy="65425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38200" y="556964"/>
            <a:ext cx="10515600" cy="7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743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SI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torske pravice 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F088B-BFE5-71F5-E971-27AD4A458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28999"/>
            <a:ext cx="10515600" cy="25812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l-SI" dirty="0"/>
              <a:t>Opozorilo glede avtorskih pravic izvedenih predavanj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7942C58-82C8-FCAB-18C9-DC799660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812B8FD-D480-1902-2D0A-063AF62F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47AB26D7-88A2-BC4E-1C33-C09C0B69F5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771775"/>
            <a:ext cx="4200524" cy="3651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l-SI" dirty="0"/>
              <a:t>Predavatelj</a:t>
            </a:r>
          </a:p>
        </p:txBody>
      </p:sp>
    </p:spTree>
    <p:extLst>
      <p:ext uri="{BB962C8B-B14F-4D97-AF65-F5344CB8AC3E}">
        <p14:creationId xmlns:p14="http://schemas.microsoft.com/office/powerpoint/2010/main" val="289178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zalo vsebine (siv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9CB12-DA17-3833-0D26-D68FFB474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9710"/>
            <a:ext cx="2209800" cy="94889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Vsebina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8DD0E53-B25D-478D-15CA-80A5FD26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5ECD89D-8AE5-496E-D427-A37E3137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1" name="Označba mesta besedila 28">
            <a:extLst>
              <a:ext uri="{FF2B5EF4-FFF2-40B4-BE49-F238E27FC236}">
                <a16:creationId xmlns:a16="http://schemas.microsoft.com/office/drawing/2014/main" id="{DA2DFE0A-CB10-E845-FEBD-B264E78D22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6938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32" name="Označba mesta besedila 28">
            <a:extLst>
              <a:ext uri="{FF2B5EF4-FFF2-40B4-BE49-F238E27FC236}">
                <a16:creationId xmlns:a16="http://schemas.microsoft.com/office/drawing/2014/main" id="{E4AE0BFC-82B2-84BE-A13E-C24CF0925E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4428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33" name="Označba mesta besedila 28">
            <a:extLst>
              <a:ext uri="{FF2B5EF4-FFF2-40B4-BE49-F238E27FC236}">
                <a16:creationId xmlns:a16="http://schemas.microsoft.com/office/drawing/2014/main" id="{3E5C7710-5FF5-62E9-38C6-93C041512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483" y="2928013"/>
            <a:ext cx="1916548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4" name="Označba mesta besedila 28">
            <a:extLst>
              <a:ext uri="{FF2B5EF4-FFF2-40B4-BE49-F238E27FC236}">
                <a16:creationId xmlns:a16="http://schemas.microsoft.com/office/drawing/2014/main" id="{3B573255-D213-2B30-50E7-498C48E85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7974" y="2928013"/>
            <a:ext cx="1808020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5" name="Označba mesta besedila 28">
            <a:extLst>
              <a:ext uri="{FF2B5EF4-FFF2-40B4-BE49-F238E27FC236}">
                <a16:creationId xmlns:a16="http://schemas.microsoft.com/office/drawing/2014/main" id="{6FFE6DC9-FD6E-0465-A968-75770D44A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6937" y="2928013"/>
            <a:ext cx="1916547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6" name="Označba mesta besedila 28">
            <a:extLst>
              <a:ext uri="{FF2B5EF4-FFF2-40B4-BE49-F238E27FC236}">
                <a16:creationId xmlns:a16="http://schemas.microsoft.com/office/drawing/2014/main" id="{080E2638-38FA-EB53-DF73-B9C5A0B570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4427" y="2928013"/>
            <a:ext cx="1916547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7" name="Označba mesta besedila 28">
            <a:extLst>
              <a:ext uri="{FF2B5EF4-FFF2-40B4-BE49-F238E27FC236}">
                <a16:creationId xmlns:a16="http://schemas.microsoft.com/office/drawing/2014/main" id="{AF47F41B-3883-3472-5739-D0C6DB0BE5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7974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38" name="Označba mesta besedila 28">
            <a:extLst>
              <a:ext uri="{FF2B5EF4-FFF2-40B4-BE49-F238E27FC236}">
                <a16:creationId xmlns:a16="http://schemas.microsoft.com/office/drawing/2014/main" id="{B394CFC0-8E8E-6390-D5FC-0D78FF7D6D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0484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39" name="Označba mesta besedila 28">
            <a:extLst>
              <a:ext uri="{FF2B5EF4-FFF2-40B4-BE49-F238E27FC236}">
                <a16:creationId xmlns:a16="http://schemas.microsoft.com/office/drawing/2014/main" id="{257A3ED3-CA91-753E-B081-7E366C305B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86938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40" name="Označba mesta besedila 28">
            <a:extLst>
              <a:ext uri="{FF2B5EF4-FFF2-40B4-BE49-F238E27FC236}">
                <a16:creationId xmlns:a16="http://schemas.microsoft.com/office/drawing/2014/main" id="{F7211E72-DF3C-2B13-3DAF-1B45A01AEB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4428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41" name="Označba mesta besedila 28">
            <a:extLst>
              <a:ext uri="{FF2B5EF4-FFF2-40B4-BE49-F238E27FC236}">
                <a16:creationId xmlns:a16="http://schemas.microsoft.com/office/drawing/2014/main" id="{6E1C3C13-AB3C-2E0F-B22F-DD3671DA6C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0484" y="4679819"/>
            <a:ext cx="1916544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2" name="Označba mesta besedila 28">
            <a:extLst>
              <a:ext uri="{FF2B5EF4-FFF2-40B4-BE49-F238E27FC236}">
                <a16:creationId xmlns:a16="http://schemas.microsoft.com/office/drawing/2014/main" id="{63D6F22D-94E9-DFEC-B054-6401FC11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7974" y="4679819"/>
            <a:ext cx="1808018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3" name="Označba mesta besedila 28">
            <a:extLst>
              <a:ext uri="{FF2B5EF4-FFF2-40B4-BE49-F238E27FC236}">
                <a16:creationId xmlns:a16="http://schemas.microsoft.com/office/drawing/2014/main" id="{662BAE4B-D913-EEE7-2495-EC40369E1A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6938" y="4679819"/>
            <a:ext cx="1916546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4" name="Označba mesta besedila 28">
            <a:extLst>
              <a:ext uri="{FF2B5EF4-FFF2-40B4-BE49-F238E27FC236}">
                <a16:creationId xmlns:a16="http://schemas.microsoft.com/office/drawing/2014/main" id="{DE29CB9D-5EBD-C05C-3941-EF0419B7C4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4428" y="4679819"/>
            <a:ext cx="1916546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5" name="Označba mesta besedila 28">
            <a:extLst>
              <a:ext uri="{FF2B5EF4-FFF2-40B4-BE49-F238E27FC236}">
                <a16:creationId xmlns:a16="http://schemas.microsoft.com/office/drawing/2014/main" id="{1381F1EA-47AA-F5D8-C15B-8B2D8E55EE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7974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sp>
        <p:nvSpPr>
          <p:cNvPr id="46" name="Označba mesta besedila 28">
            <a:extLst>
              <a:ext uri="{FF2B5EF4-FFF2-40B4-BE49-F238E27FC236}">
                <a16:creationId xmlns:a16="http://schemas.microsoft.com/office/drawing/2014/main" id="{880B5769-1BAE-C280-2E3A-19C5824D4C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80484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Št.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FBED7CE-F124-78B2-0AC5-E58EB161E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zalo vsebine (rdeč)">
    <p:bg>
      <p:bgPr>
        <a:solidFill>
          <a:srgbClr val="E0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9CB12-DA17-3833-0D26-D68FFB474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9710"/>
            <a:ext cx="2209800" cy="94889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Vsebina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8DD0E53-B25D-478D-15CA-80A5FD26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5ECD89D-8AE5-496E-D427-A37E3137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1" name="Označba mesta besedila 28">
            <a:extLst>
              <a:ext uri="{FF2B5EF4-FFF2-40B4-BE49-F238E27FC236}">
                <a16:creationId xmlns:a16="http://schemas.microsoft.com/office/drawing/2014/main" id="{DA2DFE0A-CB10-E845-FEBD-B264E78D22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6938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3.</a:t>
            </a:r>
          </a:p>
        </p:txBody>
      </p:sp>
      <p:sp>
        <p:nvSpPr>
          <p:cNvPr id="32" name="Označba mesta besedila 28">
            <a:extLst>
              <a:ext uri="{FF2B5EF4-FFF2-40B4-BE49-F238E27FC236}">
                <a16:creationId xmlns:a16="http://schemas.microsoft.com/office/drawing/2014/main" id="{E4AE0BFC-82B2-84BE-A13E-C24CF0925E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4428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4.</a:t>
            </a:r>
          </a:p>
        </p:txBody>
      </p:sp>
      <p:sp>
        <p:nvSpPr>
          <p:cNvPr id="33" name="Označba mesta besedila 28">
            <a:extLst>
              <a:ext uri="{FF2B5EF4-FFF2-40B4-BE49-F238E27FC236}">
                <a16:creationId xmlns:a16="http://schemas.microsoft.com/office/drawing/2014/main" id="{3E5C7710-5FF5-62E9-38C6-93C041512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483" y="2928013"/>
            <a:ext cx="1916548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4" name="Označba mesta besedila 28">
            <a:extLst>
              <a:ext uri="{FF2B5EF4-FFF2-40B4-BE49-F238E27FC236}">
                <a16:creationId xmlns:a16="http://schemas.microsoft.com/office/drawing/2014/main" id="{3B573255-D213-2B30-50E7-498C48E85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7974" y="2928013"/>
            <a:ext cx="1808020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5" name="Označba mesta besedila 28">
            <a:extLst>
              <a:ext uri="{FF2B5EF4-FFF2-40B4-BE49-F238E27FC236}">
                <a16:creationId xmlns:a16="http://schemas.microsoft.com/office/drawing/2014/main" id="{6FFE6DC9-FD6E-0465-A968-75770D44A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6937" y="2928013"/>
            <a:ext cx="1916547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6" name="Označba mesta besedila 28">
            <a:extLst>
              <a:ext uri="{FF2B5EF4-FFF2-40B4-BE49-F238E27FC236}">
                <a16:creationId xmlns:a16="http://schemas.microsoft.com/office/drawing/2014/main" id="{080E2638-38FA-EB53-DF73-B9C5A0B570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4427" y="2928013"/>
            <a:ext cx="1916547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7" name="Označba mesta besedila 28">
            <a:extLst>
              <a:ext uri="{FF2B5EF4-FFF2-40B4-BE49-F238E27FC236}">
                <a16:creationId xmlns:a16="http://schemas.microsoft.com/office/drawing/2014/main" id="{AF47F41B-3883-3472-5739-D0C6DB0BE5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7974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2.</a:t>
            </a:r>
          </a:p>
        </p:txBody>
      </p:sp>
      <p:sp>
        <p:nvSpPr>
          <p:cNvPr id="38" name="Označba mesta besedila 28">
            <a:extLst>
              <a:ext uri="{FF2B5EF4-FFF2-40B4-BE49-F238E27FC236}">
                <a16:creationId xmlns:a16="http://schemas.microsoft.com/office/drawing/2014/main" id="{B394CFC0-8E8E-6390-D5FC-0D78FF7D6D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0484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1.</a:t>
            </a:r>
          </a:p>
        </p:txBody>
      </p:sp>
      <p:sp>
        <p:nvSpPr>
          <p:cNvPr id="39" name="Označba mesta besedila 28">
            <a:extLst>
              <a:ext uri="{FF2B5EF4-FFF2-40B4-BE49-F238E27FC236}">
                <a16:creationId xmlns:a16="http://schemas.microsoft.com/office/drawing/2014/main" id="{257A3ED3-CA91-753E-B081-7E366C305B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86938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7.</a:t>
            </a:r>
          </a:p>
        </p:txBody>
      </p:sp>
      <p:sp>
        <p:nvSpPr>
          <p:cNvPr id="40" name="Označba mesta besedila 28">
            <a:extLst>
              <a:ext uri="{FF2B5EF4-FFF2-40B4-BE49-F238E27FC236}">
                <a16:creationId xmlns:a16="http://schemas.microsoft.com/office/drawing/2014/main" id="{F7211E72-DF3C-2B13-3DAF-1B45A01AEB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4428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8.</a:t>
            </a:r>
          </a:p>
        </p:txBody>
      </p:sp>
      <p:sp>
        <p:nvSpPr>
          <p:cNvPr id="41" name="Označba mesta besedila 28">
            <a:extLst>
              <a:ext uri="{FF2B5EF4-FFF2-40B4-BE49-F238E27FC236}">
                <a16:creationId xmlns:a16="http://schemas.microsoft.com/office/drawing/2014/main" id="{6E1C3C13-AB3C-2E0F-B22F-DD3671DA6C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0484" y="4679819"/>
            <a:ext cx="1916544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2" name="Označba mesta besedila 28">
            <a:extLst>
              <a:ext uri="{FF2B5EF4-FFF2-40B4-BE49-F238E27FC236}">
                <a16:creationId xmlns:a16="http://schemas.microsoft.com/office/drawing/2014/main" id="{63D6F22D-94E9-DFEC-B054-6401FC11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7974" y="4679819"/>
            <a:ext cx="1808018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3" name="Označba mesta besedila 28">
            <a:extLst>
              <a:ext uri="{FF2B5EF4-FFF2-40B4-BE49-F238E27FC236}">
                <a16:creationId xmlns:a16="http://schemas.microsoft.com/office/drawing/2014/main" id="{662BAE4B-D913-EEE7-2495-EC40369E1A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6938" y="4679819"/>
            <a:ext cx="1916546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4" name="Označba mesta besedila 28">
            <a:extLst>
              <a:ext uri="{FF2B5EF4-FFF2-40B4-BE49-F238E27FC236}">
                <a16:creationId xmlns:a16="http://schemas.microsoft.com/office/drawing/2014/main" id="{DE29CB9D-5EBD-C05C-3941-EF0419B7C4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4428" y="4679819"/>
            <a:ext cx="1916546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5" name="Označba mesta besedila 28">
            <a:extLst>
              <a:ext uri="{FF2B5EF4-FFF2-40B4-BE49-F238E27FC236}">
                <a16:creationId xmlns:a16="http://schemas.microsoft.com/office/drawing/2014/main" id="{1381F1EA-47AA-F5D8-C15B-8B2D8E55EE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7974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6.</a:t>
            </a:r>
          </a:p>
        </p:txBody>
      </p:sp>
      <p:sp>
        <p:nvSpPr>
          <p:cNvPr id="46" name="Označba mesta besedila 28">
            <a:extLst>
              <a:ext uri="{FF2B5EF4-FFF2-40B4-BE49-F238E27FC236}">
                <a16:creationId xmlns:a16="http://schemas.microsoft.com/office/drawing/2014/main" id="{880B5769-1BAE-C280-2E3A-19C5824D4C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80484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5.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F8248A-5A57-973C-B18E-01D5CBC2B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zalo vsebine (be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A9CB12-DA17-3833-0D26-D68FFB474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9710"/>
            <a:ext cx="2209800" cy="94889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E03127"/>
                </a:solidFill>
              </a:defRPr>
            </a:lvl1pPr>
          </a:lstStyle>
          <a:p>
            <a:r>
              <a:rPr lang="sl-SI" dirty="0"/>
              <a:t>Vsebina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8DD0E53-B25D-478D-15CA-80A5FD26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5ECD89D-8AE5-496E-D427-A37E3137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1" name="Označba mesta besedila 28">
            <a:extLst>
              <a:ext uri="{FF2B5EF4-FFF2-40B4-BE49-F238E27FC236}">
                <a16:creationId xmlns:a16="http://schemas.microsoft.com/office/drawing/2014/main" id="{DA2DFE0A-CB10-E845-FEBD-B264E78D22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6938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3.</a:t>
            </a:r>
          </a:p>
        </p:txBody>
      </p:sp>
      <p:sp>
        <p:nvSpPr>
          <p:cNvPr id="32" name="Označba mesta besedila 28">
            <a:extLst>
              <a:ext uri="{FF2B5EF4-FFF2-40B4-BE49-F238E27FC236}">
                <a16:creationId xmlns:a16="http://schemas.microsoft.com/office/drawing/2014/main" id="{E4AE0BFC-82B2-84BE-A13E-C24CF0925E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4428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4.</a:t>
            </a:r>
          </a:p>
        </p:txBody>
      </p:sp>
      <p:sp>
        <p:nvSpPr>
          <p:cNvPr id="33" name="Označba mesta besedila 28">
            <a:extLst>
              <a:ext uri="{FF2B5EF4-FFF2-40B4-BE49-F238E27FC236}">
                <a16:creationId xmlns:a16="http://schemas.microsoft.com/office/drawing/2014/main" id="{3E5C7710-5FF5-62E9-38C6-93C041512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483" y="2928013"/>
            <a:ext cx="1916548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4" name="Označba mesta besedila 28">
            <a:extLst>
              <a:ext uri="{FF2B5EF4-FFF2-40B4-BE49-F238E27FC236}">
                <a16:creationId xmlns:a16="http://schemas.microsoft.com/office/drawing/2014/main" id="{3B573255-D213-2B30-50E7-498C48E85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7974" y="2928013"/>
            <a:ext cx="1808020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5" name="Označba mesta besedila 28">
            <a:extLst>
              <a:ext uri="{FF2B5EF4-FFF2-40B4-BE49-F238E27FC236}">
                <a16:creationId xmlns:a16="http://schemas.microsoft.com/office/drawing/2014/main" id="{6FFE6DC9-FD6E-0465-A968-75770D44AC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86937" y="2928013"/>
            <a:ext cx="1916547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6" name="Označba mesta besedila 28">
            <a:extLst>
              <a:ext uri="{FF2B5EF4-FFF2-40B4-BE49-F238E27FC236}">
                <a16:creationId xmlns:a16="http://schemas.microsoft.com/office/drawing/2014/main" id="{080E2638-38FA-EB53-DF73-B9C5A0B570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4427" y="2928013"/>
            <a:ext cx="1916547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37" name="Označba mesta besedila 28">
            <a:extLst>
              <a:ext uri="{FF2B5EF4-FFF2-40B4-BE49-F238E27FC236}">
                <a16:creationId xmlns:a16="http://schemas.microsoft.com/office/drawing/2014/main" id="{AF47F41B-3883-3472-5739-D0C6DB0BE5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7974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2.</a:t>
            </a:r>
          </a:p>
        </p:txBody>
      </p:sp>
      <p:sp>
        <p:nvSpPr>
          <p:cNvPr id="38" name="Označba mesta besedila 28">
            <a:extLst>
              <a:ext uri="{FF2B5EF4-FFF2-40B4-BE49-F238E27FC236}">
                <a16:creationId xmlns:a16="http://schemas.microsoft.com/office/drawing/2014/main" id="{B394CFC0-8E8E-6390-D5FC-0D78FF7D6D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80484" y="2479353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1.</a:t>
            </a:r>
          </a:p>
        </p:txBody>
      </p:sp>
      <p:sp>
        <p:nvSpPr>
          <p:cNvPr id="39" name="Označba mesta besedila 28">
            <a:extLst>
              <a:ext uri="{FF2B5EF4-FFF2-40B4-BE49-F238E27FC236}">
                <a16:creationId xmlns:a16="http://schemas.microsoft.com/office/drawing/2014/main" id="{257A3ED3-CA91-753E-B081-7E366C305B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86938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7.</a:t>
            </a:r>
          </a:p>
        </p:txBody>
      </p:sp>
      <p:sp>
        <p:nvSpPr>
          <p:cNvPr id="40" name="Označba mesta besedila 28">
            <a:extLst>
              <a:ext uri="{FF2B5EF4-FFF2-40B4-BE49-F238E27FC236}">
                <a16:creationId xmlns:a16="http://schemas.microsoft.com/office/drawing/2014/main" id="{F7211E72-DF3C-2B13-3DAF-1B45A01AEB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4428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8.</a:t>
            </a:r>
          </a:p>
        </p:txBody>
      </p:sp>
      <p:sp>
        <p:nvSpPr>
          <p:cNvPr id="41" name="Označba mesta besedila 28">
            <a:extLst>
              <a:ext uri="{FF2B5EF4-FFF2-40B4-BE49-F238E27FC236}">
                <a16:creationId xmlns:a16="http://schemas.microsoft.com/office/drawing/2014/main" id="{6E1C3C13-AB3C-2E0F-B22F-DD3671DA6C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80484" y="4679819"/>
            <a:ext cx="1916544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2" name="Označba mesta besedila 28">
            <a:extLst>
              <a:ext uri="{FF2B5EF4-FFF2-40B4-BE49-F238E27FC236}">
                <a16:creationId xmlns:a16="http://schemas.microsoft.com/office/drawing/2014/main" id="{63D6F22D-94E9-DFEC-B054-6401FC11C9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7974" y="4679819"/>
            <a:ext cx="1808018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3" name="Označba mesta besedila 28">
            <a:extLst>
              <a:ext uri="{FF2B5EF4-FFF2-40B4-BE49-F238E27FC236}">
                <a16:creationId xmlns:a16="http://schemas.microsoft.com/office/drawing/2014/main" id="{662BAE4B-D913-EEE7-2495-EC40369E1A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6938" y="4679819"/>
            <a:ext cx="1916546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4" name="Označba mesta besedila 28">
            <a:extLst>
              <a:ext uri="{FF2B5EF4-FFF2-40B4-BE49-F238E27FC236}">
                <a16:creationId xmlns:a16="http://schemas.microsoft.com/office/drawing/2014/main" id="{DE29CB9D-5EBD-C05C-3941-EF0419B7C4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94428" y="4679819"/>
            <a:ext cx="1916546" cy="100777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Poglavje</a:t>
            </a:r>
          </a:p>
        </p:txBody>
      </p:sp>
      <p:sp>
        <p:nvSpPr>
          <p:cNvPr id="45" name="Označba mesta besedila 28">
            <a:extLst>
              <a:ext uri="{FF2B5EF4-FFF2-40B4-BE49-F238E27FC236}">
                <a16:creationId xmlns:a16="http://schemas.microsoft.com/office/drawing/2014/main" id="{1381F1EA-47AA-F5D8-C15B-8B2D8E55EE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87974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6.</a:t>
            </a:r>
          </a:p>
        </p:txBody>
      </p:sp>
      <p:sp>
        <p:nvSpPr>
          <p:cNvPr id="46" name="Označba mesta besedila 28">
            <a:extLst>
              <a:ext uri="{FF2B5EF4-FFF2-40B4-BE49-F238E27FC236}">
                <a16:creationId xmlns:a16="http://schemas.microsoft.com/office/drawing/2014/main" id="{880B5769-1BAE-C280-2E3A-19C5824D4C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80484" y="4231159"/>
            <a:ext cx="799254" cy="442861"/>
          </a:xfrm>
        </p:spPr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l-SI" dirty="0"/>
              <a:t>5.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4C8C4AF-50F9-C3C8-45D8-CA315A94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(rdeč)">
    <p:bg>
      <p:bgPr>
        <a:solidFill>
          <a:srgbClr val="E0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3EA3D7-7181-002B-AE68-BA44CBE2B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72" y="1080933"/>
            <a:ext cx="7423728" cy="2927650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8E5501-6C56-6367-9F27-E6D205CB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E0E-53C8-4071-A46E-A4AFEE64E3D5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B9D53B-E914-AB9C-A86D-2F81C71A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C2301B-4257-754E-F9E5-56D3113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09112C8-3AB3-4026-A4D7-1004085E96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poglavja (siv)"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3EA3D7-7181-002B-AE68-BA44CBE2B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672" y="1080933"/>
            <a:ext cx="7423728" cy="2927650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Kliknite, če želite dodati naslov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E8E5501-6C56-6367-9F27-E6D205CB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5E0E-53C8-4071-A46E-A4AFEE64E3D5}" type="datetime1">
              <a:rPr lang="sl-SI" smtClean="0"/>
              <a:t>14. 6. 2026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9B9D53B-E914-AB9C-A86D-2F81C71A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3C2301B-4257-754E-F9E5-56D31132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164CC0-3383-0E0F-2CB7-988838AEE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740" y="348678"/>
            <a:ext cx="924148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97F0DEF-6724-AAAD-86EB-217DEB8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67F798C-E23E-F232-34BC-999145B82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FE8D93-7515-CA0D-DB1D-A05C5A509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73238D-C30F-4C53-AE0B-75EDF3ABF15F}" type="datetime1">
              <a:rPr lang="sl-SI" smtClean="0"/>
              <a:t>14. 6. 2026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946DC4-0B7C-C743-AC9B-A8D380E9E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CE4054-58CF-AD12-1849-3A44746C0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6690" y="6127750"/>
            <a:ext cx="7643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F6EA49-1D49-4C98-B784-A96DA3E6E2D2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09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84" r:id="rId4"/>
    <p:sldLayoutId id="2147483665" r:id="rId5"/>
    <p:sldLayoutId id="2147483673" r:id="rId6"/>
    <p:sldLayoutId id="2147483672" r:id="rId7"/>
    <p:sldLayoutId id="2147483663" r:id="rId8"/>
    <p:sldLayoutId id="2147483674" r:id="rId9"/>
    <p:sldLayoutId id="2147483675" r:id="rId10"/>
    <p:sldLayoutId id="2147483688" r:id="rId11"/>
    <p:sldLayoutId id="2147483650" r:id="rId12"/>
    <p:sldLayoutId id="2147483694" r:id="rId13"/>
    <p:sldLayoutId id="2147483689" r:id="rId14"/>
    <p:sldLayoutId id="2147483662" r:id="rId15"/>
    <p:sldLayoutId id="2147483652" r:id="rId16"/>
    <p:sldLayoutId id="2147483653" r:id="rId17"/>
    <p:sldLayoutId id="2147483681" r:id="rId18"/>
    <p:sldLayoutId id="2147483654" r:id="rId19"/>
    <p:sldLayoutId id="2147483679" r:id="rId20"/>
    <p:sldLayoutId id="2147483680" r:id="rId21"/>
    <p:sldLayoutId id="2147483687" r:id="rId22"/>
    <p:sldLayoutId id="2147483667" r:id="rId23"/>
    <p:sldLayoutId id="2147483686" r:id="rId24"/>
    <p:sldLayoutId id="2147483690" r:id="rId25"/>
    <p:sldLayoutId id="2147483692" r:id="rId26"/>
    <p:sldLayoutId id="2147483693" r:id="rId27"/>
    <p:sldLayoutId id="2147483655" r:id="rId28"/>
    <p:sldLayoutId id="2147483666" r:id="rId29"/>
    <p:sldLayoutId id="2147483676" r:id="rId30"/>
    <p:sldLayoutId id="2147483677" r:id="rId31"/>
    <p:sldLayoutId id="2147483695" r:id="rId32"/>
    <p:sldLayoutId id="2147483696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859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vejmo.si/klepet/" TargetMode="External"/><Relationship Id="rId2" Type="http://schemas.openxmlformats.org/officeDocument/2006/relationships/hyperlink" Target="https://huggingface.co/cjvt/collections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rena.cjvt.si/s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domen.vres@fri.uni-lj.s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EA74D554-92BB-D5DA-EE0A-2E41DE815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722" y="1088463"/>
            <a:ext cx="5795529" cy="3105823"/>
          </a:xfrm>
        </p:spPr>
        <p:txBody>
          <a:bodyPr/>
          <a:lstStyle/>
          <a:p>
            <a:r>
              <a:rPr lang="sl-SI" dirty="0"/>
              <a:t>GaMS – Building Slovene LLM</a:t>
            </a:r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38324B27-889A-9714-5A8A-9AB88ED78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722" y="4282476"/>
            <a:ext cx="5795531" cy="1221508"/>
          </a:xfrm>
        </p:spPr>
        <p:txBody>
          <a:bodyPr>
            <a:normAutofit/>
          </a:bodyPr>
          <a:lstStyle/>
          <a:p>
            <a:r>
              <a:rPr lang="sl-SI" dirty="0"/>
              <a:t>Domen Vreš</a:t>
            </a:r>
          </a:p>
          <a:p>
            <a:r>
              <a:rPr lang="sl-SI" dirty="0"/>
              <a:t>Head developer of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CFA8-24A4-8678-4637-BEEAA0A742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98725" y="5680364"/>
            <a:ext cx="3555896" cy="539459"/>
          </a:xfrm>
        </p:spPr>
        <p:txBody>
          <a:bodyPr/>
          <a:lstStyle/>
          <a:p>
            <a:r>
              <a:rPr lang="en-SI" dirty="0"/>
              <a:t>Ljubljana, 15. 6. 2026</a:t>
            </a:r>
          </a:p>
        </p:txBody>
      </p:sp>
    </p:spTree>
    <p:extLst>
      <p:ext uri="{BB962C8B-B14F-4D97-AF65-F5344CB8AC3E}">
        <p14:creationId xmlns:p14="http://schemas.microsoft.com/office/powerpoint/2010/main" val="252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EBBA-BAEA-5D1C-F0EE-042AC5B7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18" y="225754"/>
            <a:ext cx="6435046" cy="630621"/>
          </a:xfrm>
        </p:spPr>
        <p:txBody>
          <a:bodyPr>
            <a:normAutofit/>
          </a:bodyPr>
          <a:lstStyle/>
          <a:p>
            <a:r>
              <a:rPr lang="en-SI" dirty="0"/>
              <a:t>INCLUDE – European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F1C78-65EE-51E3-3328-1800C2FC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10</a:t>
            </a:fld>
            <a:endParaRPr lang="sl-SI" dirty="0"/>
          </a:p>
        </p:txBody>
      </p:sp>
      <p:pic>
        <p:nvPicPr>
          <p:cNvPr id="5" name="Content Placeholder 4" descr="A screenshot of a graph  AI-generated content may be incorrect.">
            <a:extLst>
              <a:ext uri="{FF2B5EF4-FFF2-40B4-BE49-F238E27FC236}">
                <a16:creationId xmlns:a16="http://schemas.microsoft.com/office/drawing/2014/main" id="{DECECC54-29A6-8658-967F-8B0BF9107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50"/>
          <a:stretch>
            <a:fillRect/>
          </a:stretch>
        </p:blipFill>
        <p:spPr>
          <a:xfrm>
            <a:off x="-7416" y="1256204"/>
            <a:ext cx="12199416" cy="47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A91C-243B-50FF-846B-56CF71AE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LLM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9F6C52-6E0C-56A0-0D18-8A327585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067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1B50-67F8-BBF1-D758-E6EEF8CB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93783"/>
            <a:ext cx="8524876" cy="1476375"/>
          </a:xfrm>
        </p:spPr>
        <p:txBody>
          <a:bodyPr/>
          <a:lstStyle/>
          <a:p>
            <a:r>
              <a:rPr lang="en-SI" dirty="0"/>
              <a:t>From next token prediction to a chat model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FC237F2-64BA-6A8A-AFAA-FAC6FF3B0F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1525" y="2038121"/>
          <a:ext cx="10610851" cy="395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8F401-04EF-B5A0-B92D-5A2C789B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18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101A5F-5055-4EDA-E250-7A8E8C622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38489"/>
            <a:ext cx="10610850" cy="42533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sz="2400" dirty="0"/>
              <a:t>Different types of Slovene texts:</a:t>
            </a:r>
          </a:p>
          <a:p>
            <a:pPr marL="1143000" lvl="1" indent="-457200"/>
            <a:r>
              <a:rPr lang="en-SI" sz="2400" dirty="0"/>
              <a:t>News</a:t>
            </a:r>
          </a:p>
          <a:p>
            <a:pPr marL="1143000" lvl="1" indent="-457200"/>
            <a:r>
              <a:rPr lang="en-SI" sz="2400" dirty="0"/>
              <a:t>Academic corpus</a:t>
            </a:r>
          </a:p>
          <a:p>
            <a:pPr marL="1143000" lvl="1" indent="-457200"/>
            <a:r>
              <a:rPr lang="en-SI" sz="2400" dirty="0"/>
              <a:t>Web crawls</a:t>
            </a:r>
          </a:p>
          <a:p>
            <a:pPr marL="1143000" lvl="1" indent="-457200"/>
            <a:r>
              <a:rPr lang="en-SI" sz="2400" dirty="0"/>
              <a:t>NUK Dlib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sz="2400" dirty="0"/>
              <a:t>Croatian, Bosnian and Serbian texts -&gt; similar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sz="2400" dirty="0"/>
              <a:t>English texts -&gt; preserving original 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sz="2400" dirty="0"/>
              <a:t>“Black-listed” domains removed from web crawls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sz="2400" dirty="0"/>
              <a:t>Only the highest quality corpora used towards the end of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sz="2400" dirty="0"/>
              <a:t>Overal over 150k GPU hours spent</a:t>
            </a:r>
          </a:p>
          <a:p>
            <a:endParaRPr lang="en-SI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9381D6-1841-DFD1-C715-DE0C0B00D1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sl" smtClean="0"/>
              <a:pPr/>
              <a:t>13</a:t>
            </a:fld>
            <a:endParaRPr lang="s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42574-C7B4-020B-3324-2FABA7F2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975"/>
            <a:ext cx="5400674" cy="1476375"/>
          </a:xfrm>
        </p:spPr>
        <p:txBody>
          <a:bodyPr/>
          <a:lstStyle/>
          <a:p>
            <a:r>
              <a:rPr lang="en-SI" dirty="0"/>
              <a:t>Pretraining GaMS3</a:t>
            </a:r>
          </a:p>
        </p:txBody>
      </p:sp>
    </p:spTree>
    <p:extLst>
      <p:ext uri="{BB962C8B-B14F-4D97-AF65-F5344CB8AC3E}">
        <p14:creationId xmlns:p14="http://schemas.microsoft.com/office/powerpoint/2010/main" val="302132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27975"/>
            <a:ext cx="5400674" cy="1476375"/>
          </a:xfrm>
        </p:spPr>
        <p:txBody>
          <a:bodyPr/>
          <a:lstStyle/>
          <a:p>
            <a:r>
              <a:rPr lang="en-US" dirty="0"/>
              <a:t>Next token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34"/>
            <a:ext cx="5029200" cy="4533333"/>
          </a:xfrm>
        </p:spPr>
        <p:txBody>
          <a:bodyPr/>
          <a:lstStyle/>
          <a:p>
            <a:pPr marL="457189" indent="-457189"/>
            <a:r>
              <a:rPr lang="en-US" sz="2400" dirty="0"/>
              <a:t>Text generators are classifiers</a:t>
            </a:r>
          </a:p>
          <a:p>
            <a:pPr marL="1142971" lvl="1" indent="-457189"/>
            <a:r>
              <a:rPr lang="en-US" sz="2400" dirty="0"/>
              <a:t>At each step: predict the most probable next token</a:t>
            </a:r>
          </a:p>
          <a:p>
            <a:pPr marL="457189" indent="-457189"/>
            <a:r>
              <a:rPr lang="en-US" sz="2400" dirty="0"/>
              <a:t>Output layer = vocabulary size (~256K tokens)</a:t>
            </a:r>
          </a:p>
          <a:p>
            <a:pPr marL="1142971" lvl="1" indent="-457189"/>
            <a:r>
              <a:rPr lang="en-US" sz="2400" dirty="0"/>
              <a:t>Some models share embedding and output weights</a:t>
            </a:r>
          </a:p>
          <a:p>
            <a:pPr marL="457189" indent="-457189"/>
            <a:r>
              <a:rPr lang="en-US" sz="2400" dirty="0"/>
              <a:t>Trained on massive text corpora (pre-training)</a:t>
            </a:r>
          </a:p>
        </p:txBody>
      </p:sp>
      <p:sp>
        <p:nvSpPr>
          <p:cNvPr id="10" name="LblInput"/>
          <p:cNvSpPr txBox="1"/>
          <p:nvPr/>
        </p:nvSpPr>
        <p:spPr>
          <a:xfrm>
            <a:off x="6400000" y="1533334"/>
            <a:ext cx="5066667" cy="33333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buNone/>
            </a:pPr>
            <a:r>
              <a:rPr lang="en-US" sz="1600" b="1" dirty="0">
                <a:solidFill>
                  <a:srgbClr val="555555"/>
                </a:solidFill>
              </a:rPr>
              <a:t>Input text:</a:t>
            </a:r>
          </a:p>
        </p:txBody>
      </p:sp>
      <p:sp>
        <p:nvSpPr>
          <p:cNvPr id="11" name="SentenceBox"/>
          <p:cNvSpPr>
            <a:spLocks noGrp="1"/>
          </p:cNvSpPr>
          <p:nvPr/>
        </p:nvSpPr>
        <p:spPr>
          <a:xfrm>
            <a:off x="6400000" y="1920000"/>
            <a:ext cx="5066667" cy="573333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19050">
            <a:solidFill>
              <a:srgbClr val="2980B9"/>
            </a:solidFill>
          </a:ln>
        </p:spPr>
        <p:txBody>
          <a:bodyPr lIns="121920" tIns="121920" rIns="121920" bIns="121920" anchor="ctr"/>
          <a:lstStyle/>
          <a:p>
            <a:pPr algn="ctr">
              <a:buNone/>
            </a:pPr>
            <a:r>
              <a:rPr lang="en-US" sz="2133" dirty="0">
                <a:solidFill>
                  <a:srgbClr val="1A5276"/>
                </a:solidFill>
                <a:latin typeface="Courier New" panose="02070309020205020404" pitchFamily="49" charset="0"/>
              </a:rPr>
              <a:t>The  quick  brown  fox</a:t>
            </a:r>
          </a:p>
        </p:txBody>
      </p:sp>
      <p:sp>
        <p:nvSpPr>
          <p:cNvPr id="12" name="Arr12"/>
          <p:cNvSpPr txBox="1"/>
          <p:nvPr/>
        </p:nvSpPr>
        <p:spPr>
          <a:xfrm>
            <a:off x="7466667" y="2573333"/>
            <a:ext cx="373333" cy="400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2667" b="1" dirty="0">
                <a:solidFill>
                  <a:srgbClr val="666666"/>
                </a:solidFill>
              </a:rPr>
              <a:t>↓</a:t>
            </a:r>
          </a:p>
        </p:txBody>
      </p:sp>
      <p:sp>
        <p:nvSpPr>
          <p:cNvPr id="13" name="LblTokenizer"/>
          <p:cNvSpPr txBox="1"/>
          <p:nvPr/>
        </p:nvSpPr>
        <p:spPr>
          <a:xfrm>
            <a:off x="7753333" y="2606666"/>
            <a:ext cx="2000000" cy="33333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buNone/>
            </a:pPr>
            <a:r>
              <a:rPr lang="en-US" sz="1467" i="1" dirty="0">
                <a:solidFill>
                  <a:srgbClr val="888888"/>
                </a:solidFill>
              </a:rPr>
              <a:t>Tokenizer</a:t>
            </a:r>
          </a:p>
        </p:txBody>
      </p:sp>
      <p:sp>
        <p:nvSpPr>
          <p:cNvPr id="20" name="Tok_The"/>
          <p:cNvSpPr>
            <a:spLocks noGrp="1"/>
          </p:cNvSpPr>
          <p:nvPr/>
        </p:nvSpPr>
        <p:spPr>
          <a:xfrm>
            <a:off x="6400000" y="3080000"/>
            <a:ext cx="733333" cy="520000"/>
          </a:xfrm>
          <a:prstGeom prst="roundRect">
            <a:avLst>
              <a:gd name="adj" fmla="val 20000"/>
            </a:avLst>
          </a:prstGeom>
          <a:solidFill>
            <a:srgbClr val="2E86AB"/>
          </a:solidFill>
          <a:ln w="0">
            <a:noFill/>
          </a:ln>
        </p:spPr>
        <p:txBody>
          <a:bodyPr lIns="60960" tIns="0" rIns="60960" bIns="0" anchor="ctr"/>
          <a:lstStyle/>
          <a:p>
            <a:pPr algn="ctr">
              <a:buNone/>
            </a:pPr>
            <a:r>
              <a:rPr lang="en-US" sz="1733" b="1" dirty="0">
                <a:solidFill>
                  <a:srgbClr val="FFFFFF"/>
                </a:solidFill>
                <a:latin typeface="Courier New" panose="02070309020205020404" pitchFamily="49" charset="0"/>
              </a:rPr>
              <a:t>The</a:t>
            </a:r>
          </a:p>
        </p:txBody>
      </p:sp>
      <p:sp>
        <p:nvSpPr>
          <p:cNvPr id="21" name="Tok_quick"/>
          <p:cNvSpPr>
            <a:spLocks noGrp="1"/>
          </p:cNvSpPr>
          <p:nvPr/>
        </p:nvSpPr>
        <p:spPr>
          <a:xfrm>
            <a:off x="7213334" y="3080000"/>
            <a:ext cx="973333" cy="520000"/>
          </a:xfrm>
          <a:prstGeom prst="roundRect">
            <a:avLst>
              <a:gd name="adj" fmla="val 20000"/>
            </a:avLst>
          </a:prstGeom>
          <a:solidFill>
            <a:srgbClr val="A23B72"/>
          </a:solidFill>
          <a:ln w="0">
            <a:noFill/>
          </a:ln>
        </p:spPr>
        <p:txBody>
          <a:bodyPr lIns="60960" tIns="0" rIns="60960" bIns="0" anchor="ctr"/>
          <a:lstStyle/>
          <a:p>
            <a:pPr algn="ctr">
              <a:buNone/>
            </a:pPr>
            <a:r>
              <a:rPr lang="en-US" sz="1733" b="1" dirty="0">
                <a:solidFill>
                  <a:srgbClr val="FFFFFF"/>
                </a:solidFill>
                <a:latin typeface="Courier New" panose="02070309020205020404" pitchFamily="49" charset="0"/>
              </a:rPr>
              <a:t>quick</a:t>
            </a:r>
          </a:p>
        </p:txBody>
      </p:sp>
      <p:sp>
        <p:nvSpPr>
          <p:cNvPr id="22" name="Tok_brown"/>
          <p:cNvSpPr>
            <a:spLocks noGrp="1"/>
          </p:cNvSpPr>
          <p:nvPr/>
        </p:nvSpPr>
        <p:spPr>
          <a:xfrm>
            <a:off x="8266667" y="3080000"/>
            <a:ext cx="973333" cy="520000"/>
          </a:xfrm>
          <a:prstGeom prst="roundRect">
            <a:avLst>
              <a:gd name="adj" fmla="val 20000"/>
            </a:avLst>
          </a:prstGeom>
          <a:solidFill>
            <a:srgbClr val="E07B39"/>
          </a:solidFill>
          <a:ln w="0">
            <a:noFill/>
          </a:ln>
        </p:spPr>
        <p:txBody>
          <a:bodyPr lIns="60960" tIns="0" rIns="60960" bIns="0" anchor="ctr"/>
          <a:lstStyle/>
          <a:p>
            <a:pPr algn="ctr">
              <a:buNone/>
            </a:pPr>
            <a:r>
              <a:rPr lang="en-US" sz="1733" b="1" dirty="0">
                <a:solidFill>
                  <a:srgbClr val="FFFFFF"/>
                </a:solidFill>
                <a:latin typeface="Courier New" panose="02070309020205020404" pitchFamily="49" charset="0"/>
              </a:rPr>
              <a:t>brown</a:t>
            </a:r>
          </a:p>
        </p:txBody>
      </p:sp>
      <p:sp>
        <p:nvSpPr>
          <p:cNvPr id="23" name="Tok_fox"/>
          <p:cNvSpPr>
            <a:spLocks noGrp="1"/>
          </p:cNvSpPr>
          <p:nvPr/>
        </p:nvSpPr>
        <p:spPr>
          <a:xfrm>
            <a:off x="9320000" y="3080000"/>
            <a:ext cx="733333" cy="520000"/>
          </a:xfrm>
          <a:prstGeom prst="roundRect">
            <a:avLst>
              <a:gd name="adj" fmla="val 20000"/>
            </a:avLst>
          </a:prstGeom>
          <a:solidFill>
            <a:srgbClr val="2A9D8F"/>
          </a:solidFill>
          <a:ln w="0">
            <a:noFill/>
          </a:ln>
        </p:spPr>
        <p:txBody>
          <a:bodyPr lIns="60960" tIns="0" rIns="60960" bIns="0" anchor="ctr"/>
          <a:lstStyle/>
          <a:p>
            <a:pPr algn="ctr">
              <a:buNone/>
            </a:pPr>
            <a:r>
              <a:rPr lang="en-US" sz="1733" b="1" dirty="0">
                <a:solidFill>
                  <a:srgbClr val="FFFFFF"/>
                </a:solidFill>
                <a:latin typeface="Courier New" panose="02070309020205020404" pitchFamily="49" charset="0"/>
              </a:rPr>
              <a:t>fox</a:t>
            </a:r>
          </a:p>
        </p:txBody>
      </p:sp>
      <p:sp>
        <p:nvSpPr>
          <p:cNvPr id="24" name="TokCaption"/>
          <p:cNvSpPr txBox="1"/>
          <p:nvPr/>
        </p:nvSpPr>
        <p:spPr>
          <a:xfrm>
            <a:off x="6400000" y="3680000"/>
            <a:ext cx="4000000" cy="29333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l">
              <a:buNone/>
            </a:pPr>
            <a:r>
              <a:rPr lang="en-US" sz="1467" i="1" dirty="0">
                <a:solidFill>
                  <a:srgbClr val="888888"/>
                </a:solidFill>
              </a:rPr>
              <a:t>tokens</a:t>
            </a:r>
          </a:p>
        </p:txBody>
      </p:sp>
      <p:sp>
        <p:nvSpPr>
          <p:cNvPr id="14" name="Arr14"/>
          <p:cNvSpPr txBox="1"/>
          <p:nvPr/>
        </p:nvSpPr>
        <p:spPr>
          <a:xfrm>
            <a:off x="8066667" y="4040000"/>
            <a:ext cx="373333" cy="4000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buNone/>
            </a:pPr>
            <a:r>
              <a:rPr lang="en-US" sz="2667" b="1" dirty="0">
                <a:solidFill>
                  <a:srgbClr val="666666"/>
                </a:solidFill>
              </a:rPr>
              <a:t>↓</a:t>
            </a:r>
          </a:p>
        </p:txBody>
      </p:sp>
      <p:sp>
        <p:nvSpPr>
          <p:cNvPr id="30" name="VocabBox"/>
          <p:cNvSpPr>
            <a:spLocks noGrp="1"/>
          </p:cNvSpPr>
          <p:nvPr/>
        </p:nvSpPr>
        <p:spPr>
          <a:xfrm>
            <a:off x="6533333" y="4520000"/>
            <a:ext cx="4266667" cy="1160000"/>
          </a:xfrm>
          <a:prstGeom prst="roundRect">
            <a:avLst>
              <a:gd name="adj" fmla="val 8333"/>
            </a:avLst>
          </a:prstGeom>
          <a:solidFill>
            <a:srgbClr val="E8F8F5"/>
          </a:solidFill>
          <a:ln w="25400">
            <a:solidFill>
              <a:srgbClr val="1ABC9C"/>
            </a:solidFill>
          </a:ln>
        </p:spPr>
        <p:txBody>
          <a:bodyPr lIns="121920" tIns="121920" rIns="121920" bIns="121920" anchor="ctr"/>
          <a:lstStyle/>
          <a:p>
            <a:pPr algn="ctr">
              <a:buNone/>
            </a:pPr>
            <a:r>
              <a:rPr lang="en-US" sz="2133" b="1" dirty="0">
                <a:solidFill>
                  <a:srgbClr val="148F77"/>
                </a:solidFill>
              </a:rPr>
              <a:t>Vocabulary Softmax</a:t>
            </a:r>
          </a:p>
          <a:p>
            <a:pPr algn="ctr">
              <a:buNone/>
            </a:pPr>
            <a:r>
              <a:rPr lang="en-US" sz="1600" dirty="0">
                <a:solidFill>
                  <a:srgbClr val="555555"/>
                </a:solidFill>
              </a:rPr>
              <a:t>~256,000 possible next tokens</a:t>
            </a:r>
          </a:p>
        </p:txBody>
      </p:sp>
      <p:sp>
        <p:nvSpPr>
          <p:cNvPr id="99" name="SlideNum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14</a:t>
            </a:fld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319315"/>
            <a:ext cx="9477377" cy="1030515"/>
          </a:xfrm>
        </p:spPr>
        <p:txBody>
          <a:bodyPr/>
          <a:lstStyle/>
          <a:p>
            <a:r>
              <a:rPr lang="en-US" dirty="0"/>
              <a:t>Supervised fine-tuning</a:t>
            </a:r>
          </a:p>
        </p:txBody>
      </p:sp>
      <p:sp>
        <p:nvSpPr>
          <p:cNvPr id="4" name="Bullets 4"/>
          <p:cNvSpPr txBox="1"/>
          <p:nvPr/>
        </p:nvSpPr>
        <p:spPr>
          <a:xfrm>
            <a:off x="693333" y="1266667"/>
            <a:ext cx="5000000" cy="4800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133" b="1" dirty="0">
                <a:solidFill>
                  <a:srgbClr val="1A5276"/>
                </a:solidFill>
              </a:rPr>
              <a:t>From prediction to instruction-following</a:t>
            </a:r>
          </a:p>
          <a:p>
            <a:endParaRPr lang="en-US" sz="800" dirty="0"/>
          </a:p>
          <a:p>
            <a:pPr marL="304792" indent="-304792">
              <a:buFont typeface="Arial"/>
              <a:buChar char="•"/>
            </a:pPr>
            <a:r>
              <a:rPr lang="en-US" sz="2000" dirty="0">
                <a:solidFill>
                  <a:srgbClr val="2C3E50"/>
                </a:solidFill>
              </a:rPr>
              <a:t>Adapt next-token prediction to follow instructions</a:t>
            </a:r>
          </a:p>
          <a:p>
            <a:pPr marL="304792" indent="-304792">
              <a:buFont typeface="Arial"/>
              <a:buChar char="•"/>
            </a:pPr>
            <a:r>
              <a:rPr lang="en-US" sz="2000" dirty="0">
                <a:solidFill>
                  <a:srgbClr val="2C3E50"/>
                </a:solidFill>
              </a:rPr>
              <a:t>Training data: (prompt, completion) pairs</a:t>
            </a:r>
          </a:p>
          <a:p>
            <a:pPr marL="304792" indent="-304792">
              <a:buFont typeface="Arial"/>
              <a:buChar char="•"/>
            </a:pPr>
            <a:r>
              <a:rPr lang="en-US" sz="2000" dirty="0">
                <a:solidFill>
                  <a:srgbClr val="2C3E50"/>
                </a:solidFill>
              </a:rPr>
              <a:t>Prompt = instruction + optional context</a:t>
            </a:r>
          </a:p>
          <a:p>
            <a:pPr marL="304792" indent="-304792">
              <a:buFont typeface="Arial"/>
              <a:buChar char="•"/>
            </a:pPr>
            <a:r>
              <a:rPr lang="en-US" sz="2000" dirty="0">
                <a:solidFill>
                  <a:srgbClr val="2C3E50"/>
                </a:solidFill>
              </a:rPr>
              <a:t>Prompts and completions separated by special strings or tokens</a:t>
            </a:r>
          </a:p>
          <a:p>
            <a:pPr marL="304792" indent="-304792">
              <a:buFont typeface="Arial"/>
              <a:buChar char="•"/>
            </a:pPr>
            <a:r>
              <a:rPr lang="en-US" sz="2000" dirty="0">
                <a:solidFill>
                  <a:srgbClr val="2C3E50"/>
                </a:solidFill>
              </a:rPr>
              <a:t>Loss computed only on completion tokens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66667" y="1266667"/>
            <a:ext cx="5466667" cy="3066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2000" b="1" dirty="0">
                <a:solidFill>
                  <a:srgbClr val="1A5276"/>
                </a:solidFill>
              </a:rPr>
              <a:t>Alpaca-style training data format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66667" y="1666667"/>
            <a:ext cx="5466667" cy="24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1467" b="1" dirty="0">
                <a:solidFill>
                  <a:srgbClr val="154360"/>
                </a:solidFill>
              </a:rPr>
              <a:t>PROMPT</a:t>
            </a:r>
          </a:p>
        </p:txBody>
      </p:sp>
      <p:sp>
        <p:nvSpPr>
          <p:cNvPr id="7" name="CodeBg 7"/>
          <p:cNvSpPr/>
          <p:nvPr/>
        </p:nvSpPr>
        <p:spPr>
          <a:xfrm>
            <a:off x="6066667" y="1933333"/>
            <a:ext cx="5466667" cy="2106667"/>
          </a:xfrm>
          <a:prstGeom prst="roundRect">
            <a:avLst>
              <a:gd name="adj" fmla="val 8000"/>
            </a:avLst>
          </a:prstGeom>
          <a:solidFill>
            <a:srgbClr val="D6EAF8"/>
          </a:solidFill>
          <a:ln w="25400">
            <a:solidFill>
              <a:srgbClr val="1A5276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8" name="CodeTxt 8"/>
          <p:cNvSpPr txBox="1"/>
          <p:nvPr/>
        </p:nvSpPr>
        <p:spPr>
          <a:xfrm>
            <a:off x="6200000" y="2066667"/>
            <a:ext cx="5200000" cy="1840000"/>
          </a:xfrm>
          <a:prstGeom prst="rect">
            <a:avLst/>
          </a:prstGeom>
          <a:noFill/>
        </p:spPr>
        <p:txBody>
          <a:bodyPr wrap="square" lIns="60960" tIns="60960" rIns="60960" bIns="60960" rtlCol="0" anchor="t">
            <a:normAutofit/>
          </a:bodyPr>
          <a:lstStyle/>
          <a:p>
            <a:r>
              <a:rPr lang="en-US" sz="1400" dirty="0">
                <a:solidFill>
                  <a:srgbClr val="1B2631"/>
                </a:solidFill>
                <a:latin typeface="Courier New"/>
              </a:rPr>
              <a:t>Below is an instruction.</a:t>
            </a:r>
          </a:p>
          <a:p>
            <a:r>
              <a:rPr lang="en-US" sz="1400" dirty="0">
                <a:solidFill>
                  <a:srgbClr val="1B2631"/>
                </a:solidFill>
                <a:latin typeface="Courier New"/>
              </a:rPr>
              <a:t>Write an appropriate response.</a:t>
            </a:r>
          </a:p>
          <a:p>
            <a:pPr>
              <a:lnSpc>
                <a:spcPct val="55000"/>
              </a:lnSpc>
            </a:pPr>
            <a:endParaRPr lang="en-US" sz="1400">
              <a:latin typeface="Courier New"/>
            </a:endParaRPr>
          </a:p>
          <a:p>
            <a:r>
              <a:rPr lang="en-US" sz="1400" dirty="0">
                <a:solidFill>
                  <a:srgbClr val="1B2631"/>
                </a:solidFill>
                <a:latin typeface="Courier New"/>
              </a:rPr>
              <a:t>### Instruction:</a:t>
            </a:r>
          </a:p>
          <a:p>
            <a:r>
              <a:rPr lang="en-US" sz="1400" dirty="0">
                <a:solidFill>
                  <a:srgbClr val="1B2631"/>
                </a:solidFill>
                <a:latin typeface="Courier New"/>
              </a:rPr>
              <a:t>Translate "Hello, world!" to French.</a:t>
            </a:r>
          </a:p>
          <a:p>
            <a:pPr>
              <a:lnSpc>
                <a:spcPct val="55000"/>
              </a:lnSpc>
            </a:pPr>
            <a:endParaRPr lang="en-US" sz="1400">
              <a:latin typeface="Courier New"/>
            </a:endParaRPr>
          </a:p>
          <a:p>
            <a:r>
              <a:rPr lang="en-US" sz="1400" dirty="0">
                <a:solidFill>
                  <a:srgbClr val="1B2631"/>
                </a:solidFill>
                <a:latin typeface="Courier New"/>
              </a:rPr>
              <a:t>### Response: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00000" y="4106667"/>
            <a:ext cx="400000" cy="2933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70000" lnSpcReduction="20000"/>
          </a:bodyPr>
          <a:lstStyle/>
          <a:p>
            <a:pPr algn="ctr"/>
            <a:r>
              <a:rPr lang="en-US" sz="3200" dirty="0">
                <a:solidFill>
                  <a:srgbClr val="7F8C8D"/>
                </a:solidFill>
                <a:latin typeface="Arial"/>
              </a:rPr>
              <a:t>↓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66667" y="4466667"/>
            <a:ext cx="5466667" cy="24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1467" b="1" dirty="0">
                <a:solidFill>
                  <a:srgbClr val="1E8449"/>
                </a:solidFill>
              </a:rPr>
              <a:t>COMPLETION</a:t>
            </a:r>
          </a:p>
        </p:txBody>
      </p:sp>
      <p:sp>
        <p:nvSpPr>
          <p:cNvPr id="11" name="CodeBg 11"/>
          <p:cNvSpPr/>
          <p:nvPr/>
        </p:nvSpPr>
        <p:spPr>
          <a:xfrm>
            <a:off x="6066667" y="4733333"/>
            <a:ext cx="5466667" cy="706667"/>
          </a:xfrm>
          <a:prstGeom prst="roundRect">
            <a:avLst>
              <a:gd name="adj" fmla="val 8000"/>
            </a:avLst>
          </a:prstGeom>
          <a:solidFill>
            <a:srgbClr val="D5F5E3"/>
          </a:solidFill>
          <a:ln w="25400">
            <a:solidFill>
              <a:srgbClr val="1E8449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2" name="CodeTxt 12"/>
          <p:cNvSpPr txBox="1"/>
          <p:nvPr/>
        </p:nvSpPr>
        <p:spPr>
          <a:xfrm>
            <a:off x="6200000" y="4866667"/>
            <a:ext cx="5200000" cy="440000"/>
          </a:xfrm>
          <a:prstGeom prst="rect">
            <a:avLst/>
          </a:prstGeom>
          <a:noFill/>
        </p:spPr>
        <p:txBody>
          <a:bodyPr wrap="square" lIns="60960" tIns="60960" rIns="60960" bIns="60960" rtlCol="0" anchor="t">
            <a:normAutofit/>
          </a:bodyPr>
          <a:lstStyle/>
          <a:p>
            <a:r>
              <a:rPr lang="en-US" sz="1733" dirty="0">
                <a:solidFill>
                  <a:srgbClr val="1B2631"/>
                </a:solidFill>
                <a:latin typeface="Courier New"/>
              </a:rPr>
              <a:t>Bonjour, le monde !</a:t>
            </a:r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1034184" y="6356351"/>
            <a:ext cx="514349" cy="365125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fld id="{A1B2C3D4-1111-2222-3333-000000000026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t>15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B8A020-6546-3C9E-B950-A7D03E82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38489"/>
            <a:ext cx="10610850" cy="4253348"/>
          </a:xfrm>
        </p:spPr>
        <p:txBody>
          <a:bodyPr/>
          <a:lstStyle/>
          <a:p>
            <a:r>
              <a:rPr lang="en-SI" dirty="0"/>
              <a:t>Two stages: general SFT, chat tuning</a:t>
            </a:r>
          </a:p>
          <a:p>
            <a:pPr marL="457200" indent="-457200"/>
            <a:r>
              <a:rPr lang="en-SI" dirty="0"/>
              <a:t>General SFT:</a:t>
            </a:r>
          </a:p>
          <a:p>
            <a:pPr marL="1143000" lvl="1" indent="-457200"/>
            <a:r>
              <a:rPr lang="en-SI" dirty="0"/>
              <a:t>Different tasks (question answering, writing, coding, math)</a:t>
            </a:r>
          </a:p>
          <a:p>
            <a:pPr marL="1143000" lvl="1" indent="-457200"/>
            <a:r>
              <a:rPr lang="en-SI" dirty="0"/>
              <a:t>Usable for downstream tasks</a:t>
            </a:r>
          </a:p>
          <a:p>
            <a:pPr marL="457200" indent="-457200"/>
            <a:r>
              <a:rPr lang="en-SI" dirty="0"/>
              <a:t>Chat tuning:</a:t>
            </a:r>
          </a:p>
          <a:p>
            <a:pPr marL="1143000" lvl="1" indent="-457200"/>
            <a:r>
              <a:rPr lang="en-SI" dirty="0"/>
              <a:t>Translated English chat dataset</a:t>
            </a:r>
          </a:p>
          <a:p>
            <a:pPr marL="1143000" lvl="1" indent="-457200"/>
            <a:r>
              <a:rPr lang="en-SI" dirty="0"/>
              <a:t>Additional safety examples</a:t>
            </a:r>
          </a:p>
          <a:p>
            <a:pPr marL="1143000" lvl="1" indent="-457200"/>
            <a:r>
              <a:rPr lang="en-SI" dirty="0"/>
              <a:t>Model becomes specialized for chatting with users</a:t>
            </a:r>
          </a:p>
          <a:p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D7529-88FE-A4C2-6C7D-1F310C054D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sl" smtClean="0"/>
              <a:pPr/>
              <a:t>16</a:t>
            </a:fld>
            <a:endParaRPr lang="s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BF2D7B-C0A0-0117-1ED7-B36EDB0E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975"/>
            <a:ext cx="5400674" cy="1476375"/>
          </a:xfrm>
        </p:spPr>
        <p:txBody>
          <a:bodyPr/>
          <a:lstStyle/>
          <a:p>
            <a:r>
              <a:rPr lang="en-SI" dirty="0"/>
              <a:t>GaMS3 SFT</a:t>
            </a:r>
          </a:p>
        </p:txBody>
      </p:sp>
    </p:spTree>
    <p:extLst>
      <p:ext uri="{BB962C8B-B14F-4D97-AF65-F5344CB8AC3E}">
        <p14:creationId xmlns:p14="http://schemas.microsoft.com/office/powerpoint/2010/main" val="368131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8BA733-1F78-AF05-D657-CC769CF39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099" y="1553992"/>
            <a:ext cx="2703653" cy="4351339"/>
          </a:xfrm>
        </p:spPr>
        <p:txBody>
          <a:bodyPr/>
          <a:lstStyle/>
          <a:p>
            <a:r>
              <a:rPr lang="en-SI" dirty="0"/>
              <a:t>Similar “biases” do not apply only to language: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Cultural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Legislation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Moral norms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D67A6-574F-D7AF-ACC5-5BECA2B543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sl" smtClean="0"/>
              <a:pPr/>
              <a:t>17</a:t>
            </a:fld>
            <a:endParaRPr lang="s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D4BF20-453F-334A-671A-08A8601B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975"/>
            <a:ext cx="5400674" cy="1476375"/>
          </a:xfrm>
        </p:spPr>
        <p:txBody>
          <a:bodyPr/>
          <a:lstStyle/>
          <a:p>
            <a:r>
              <a:rPr lang="en-SI" dirty="0"/>
              <a:t>Translation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08429-5971-886D-4308-C812F426B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3992"/>
            <a:ext cx="81288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3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6263-900F-4173-35EE-89D9E9B8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46" y="0"/>
            <a:ext cx="5400674" cy="1476375"/>
          </a:xfrm>
        </p:spPr>
        <p:txBody>
          <a:bodyPr/>
          <a:lstStyle/>
          <a:p>
            <a:r>
              <a:rPr lang="en-SI" dirty="0"/>
              <a:t>Cultural adaptation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CDC909-6E99-1967-F138-1D92522D1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210311"/>
              </p:ext>
            </p:extLst>
          </p:nvPr>
        </p:nvGraphicFramePr>
        <p:xfrm>
          <a:off x="2955131" y="1297491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23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319315"/>
            <a:ext cx="9477377" cy="1030515"/>
          </a:xfrm>
        </p:spPr>
        <p:txBody>
          <a:bodyPr/>
          <a:lstStyle/>
          <a:p>
            <a:r>
              <a:rPr lang="en-US" dirty="0"/>
              <a:t>Preference alignment</a:t>
            </a:r>
          </a:p>
        </p:txBody>
      </p:sp>
      <p:sp>
        <p:nvSpPr>
          <p:cNvPr id="4" name="Bullets 4"/>
          <p:cNvSpPr txBox="1"/>
          <p:nvPr/>
        </p:nvSpPr>
        <p:spPr>
          <a:xfrm>
            <a:off x="693333" y="1373333"/>
            <a:ext cx="5000000" cy="4800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133" b="1" dirty="0">
                <a:solidFill>
                  <a:srgbClr val="1A5276"/>
                </a:solidFill>
              </a:rPr>
              <a:t>Teaching models to produce 'better' responses</a:t>
            </a:r>
          </a:p>
          <a:p>
            <a:endParaRPr lang="en-US" sz="800"/>
          </a:p>
          <a:p>
            <a:pPr marL="304792" indent="-304792">
              <a:buFont typeface="Arial"/>
              <a:buChar char="•"/>
            </a:pPr>
            <a:r>
              <a:rPr lang="en-US" sz="1867" dirty="0">
                <a:solidFill>
                  <a:srgbClr val="2C3E50"/>
                </a:solidFill>
              </a:rPr>
              <a:t>"Better" is defined by human preference annotations</a:t>
            </a:r>
          </a:p>
          <a:p>
            <a:pPr marL="304792" indent="-304792">
              <a:buFont typeface="Arial"/>
              <a:buChar char="•"/>
            </a:pPr>
            <a:r>
              <a:rPr lang="en-US" sz="1867" dirty="0">
                <a:solidFill>
                  <a:srgbClr val="2C3E50"/>
                </a:solidFill>
              </a:rPr>
              <a:t>Dataset: (prompt, chosen response, rejected response) triples</a:t>
            </a:r>
          </a:p>
          <a:p>
            <a:pPr marL="304792" indent="-304792">
              <a:buFont typeface="Arial"/>
              <a:buChar char="•"/>
            </a:pPr>
            <a:r>
              <a:rPr lang="en-US" sz="1867" dirty="0">
                <a:solidFill>
                  <a:srgbClr val="2C3E50"/>
                </a:solidFill>
              </a:rPr>
              <a:t>Dimensions: helpfulness, correctness, safety, toxicity, …</a:t>
            </a:r>
          </a:p>
          <a:p>
            <a:pPr marL="304792" indent="-304792">
              <a:buFont typeface="Arial"/>
              <a:buChar char="•"/>
            </a:pPr>
            <a:r>
              <a:rPr lang="en-US" sz="1867" dirty="0">
                <a:solidFill>
                  <a:srgbClr val="2C3E50"/>
                </a:solidFill>
              </a:rPr>
              <a:t>Iterative — model can be refined across multiple rounds</a:t>
            </a:r>
          </a:p>
        </p:txBody>
      </p:sp>
      <p:sp>
        <p:nvSpPr>
          <p:cNvPr id="5" name="Text 5"/>
          <p:cNvSpPr txBox="1"/>
          <p:nvPr/>
        </p:nvSpPr>
        <p:spPr>
          <a:xfrm>
            <a:off x="6093333" y="1373334"/>
            <a:ext cx="5466667" cy="2933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/>
          <a:p>
            <a:pPr algn="ctr"/>
            <a:r>
              <a:rPr lang="en-US" sz="2000" b="1" dirty="0">
                <a:solidFill>
                  <a:srgbClr val="1A5276"/>
                </a:solidFill>
              </a:rPr>
              <a:t>Collecting preference data</a:t>
            </a:r>
          </a:p>
        </p:txBody>
      </p:sp>
      <p:sp>
        <p:nvSpPr>
          <p:cNvPr id="6" name="PromptBox"/>
          <p:cNvSpPr/>
          <p:nvPr/>
        </p:nvSpPr>
        <p:spPr>
          <a:xfrm>
            <a:off x="6093333" y="1720000"/>
            <a:ext cx="5466667" cy="573333"/>
          </a:xfrm>
          <a:prstGeom prst="roundRect">
            <a:avLst>
              <a:gd name="adj" fmla="val 8000"/>
            </a:avLst>
          </a:prstGeom>
          <a:solidFill>
            <a:srgbClr val="E8EAF6"/>
          </a:solidFill>
          <a:ln w="25400">
            <a:solidFill>
              <a:srgbClr val="3949AB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7" name="Text 7"/>
          <p:cNvSpPr txBox="1"/>
          <p:nvPr/>
        </p:nvSpPr>
        <p:spPr>
          <a:xfrm>
            <a:off x="6226667" y="1733334"/>
            <a:ext cx="5200000" cy="5333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1600" b="1" dirty="0">
                <a:solidFill>
                  <a:srgbClr val="1A237E"/>
                </a:solidFill>
              </a:rPr>
              <a:t>PROMPT:  "What is a neural network?"</a:t>
            </a:r>
          </a:p>
        </p:txBody>
      </p:sp>
      <p:sp>
        <p:nvSpPr>
          <p:cNvPr id="8" name="Text 8"/>
          <p:cNvSpPr txBox="1"/>
          <p:nvPr/>
        </p:nvSpPr>
        <p:spPr>
          <a:xfrm>
            <a:off x="6093333" y="2386667"/>
            <a:ext cx="5466667" cy="2666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sz="1467" i="1" dirty="0">
                <a:solidFill>
                  <a:srgbClr val="7F8C8D"/>
                </a:solidFill>
              </a:rPr>
              <a:t>↓  Model samples multiple responses from its output distribution</a:t>
            </a:r>
          </a:p>
        </p:txBody>
      </p:sp>
      <p:sp>
        <p:nvSpPr>
          <p:cNvPr id="9" name="RespBg 9"/>
          <p:cNvSpPr/>
          <p:nvPr/>
        </p:nvSpPr>
        <p:spPr>
          <a:xfrm>
            <a:off x="6093334" y="2693333"/>
            <a:ext cx="1751111" cy="1266667"/>
          </a:xfrm>
          <a:prstGeom prst="roundRect">
            <a:avLst>
              <a:gd name="adj" fmla="val 8000"/>
            </a:avLst>
          </a:prstGeom>
          <a:solidFill>
            <a:srgbClr val="F2F3F4"/>
          </a:solidFill>
          <a:ln w="19050">
            <a:solidFill>
              <a:srgbClr val="95A5A6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RespTxt 10"/>
          <p:cNvSpPr txBox="1"/>
          <p:nvPr/>
        </p:nvSpPr>
        <p:spPr>
          <a:xfrm>
            <a:off x="6226667" y="2826667"/>
            <a:ext cx="1484444" cy="100000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2500"/>
          </a:bodyPr>
          <a:lstStyle/>
          <a:p>
            <a:r>
              <a:rPr lang="en-US" sz="1467" b="1" dirty="0">
                <a:solidFill>
                  <a:srgbClr val="717D7E"/>
                </a:solidFill>
              </a:rPr>
              <a:t>Response A</a:t>
            </a:r>
          </a:p>
          <a:p>
            <a:r>
              <a:rPr lang="en-US" sz="1333" dirty="0">
                <a:solidFill>
                  <a:srgbClr val="2C3E50"/>
                </a:solidFill>
              </a:rPr>
              <a:t>A computational model that learns patterns in data using layers of connected nodes.</a:t>
            </a:r>
          </a:p>
        </p:txBody>
      </p:sp>
      <p:sp>
        <p:nvSpPr>
          <p:cNvPr id="11" name="RespBg 11"/>
          <p:cNvSpPr/>
          <p:nvPr/>
        </p:nvSpPr>
        <p:spPr>
          <a:xfrm>
            <a:off x="7951111" y="2693333"/>
            <a:ext cx="1751111" cy="1266667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 w="31750">
            <a:solidFill>
              <a:srgbClr val="4CAF50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2" name="RespTxt 12"/>
          <p:cNvSpPr txBox="1"/>
          <p:nvPr/>
        </p:nvSpPr>
        <p:spPr>
          <a:xfrm>
            <a:off x="8084445" y="2826667"/>
            <a:ext cx="1484444" cy="100000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85000" lnSpcReduction="20000"/>
          </a:bodyPr>
          <a:lstStyle/>
          <a:p>
            <a:r>
              <a:rPr lang="en-US" sz="1467" b="1" dirty="0">
                <a:solidFill>
                  <a:srgbClr val="1B5E20"/>
                </a:solidFill>
              </a:rPr>
              <a:t>Response B  ✓</a:t>
            </a:r>
          </a:p>
          <a:p>
            <a:r>
              <a:rPr lang="en-US" sz="1333" dirty="0">
                <a:solidFill>
                  <a:srgbClr val="2C3E50"/>
                </a:solidFill>
              </a:rPr>
              <a:t>A system inspired by neurons that learns hierarchical patterns, enabling tasks like recognition and generation.</a:t>
            </a:r>
          </a:p>
        </p:txBody>
      </p:sp>
      <p:sp>
        <p:nvSpPr>
          <p:cNvPr id="13" name="RespBg 13"/>
          <p:cNvSpPr/>
          <p:nvPr/>
        </p:nvSpPr>
        <p:spPr>
          <a:xfrm>
            <a:off x="9808889" y="2693333"/>
            <a:ext cx="1751111" cy="1266667"/>
          </a:xfrm>
          <a:prstGeom prst="roundRect">
            <a:avLst>
              <a:gd name="adj" fmla="val 8000"/>
            </a:avLst>
          </a:prstGeom>
          <a:solidFill>
            <a:srgbClr val="FFEBEE"/>
          </a:solidFill>
          <a:ln w="31750">
            <a:solidFill>
              <a:srgbClr val="F44336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4" name="RespTxt 14"/>
          <p:cNvSpPr txBox="1"/>
          <p:nvPr/>
        </p:nvSpPr>
        <p:spPr>
          <a:xfrm>
            <a:off x="9942222" y="2826667"/>
            <a:ext cx="1484444" cy="100000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467" b="1" dirty="0">
                <a:solidFill>
                  <a:srgbClr val="B71C1C"/>
                </a:solidFill>
              </a:rPr>
              <a:t>Response C  ✗</a:t>
            </a:r>
          </a:p>
          <a:p>
            <a:r>
              <a:rPr lang="en-US" sz="1333" dirty="0">
                <a:solidFill>
                  <a:srgbClr val="2C3E50"/>
                </a:solidFill>
              </a:rPr>
              <a:t>It's like a computer brain thing. Scientists use it for AI stuff.</a:t>
            </a:r>
          </a:p>
        </p:txBody>
      </p:sp>
      <p:sp>
        <p:nvSpPr>
          <p:cNvPr id="15" name="Text 15"/>
          <p:cNvSpPr txBox="1"/>
          <p:nvPr/>
        </p:nvSpPr>
        <p:spPr>
          <a:xfrm>
            <a:off x="6093333" y="4066667"/>
            <a:ext cx="5466667" cy="2933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algn="ctr"/>
            <a:r>
              <a:rPr lang="en-US" sz="1600" i="1" dirty="0">
                <a:solidFill>
                  <a:srgbClr val="2C3E50"/>
                </a:solidFill>
              </a:rPr>
              <a:t>Human annotator ranks: B &gt; A &gt; C  →  training pair: (B chosen, C rejected)</a:t>
            </a:r>
          </a:p>
        </p:txBody>
      </p:sp>
      <p:sp>
        <p:nvSpPr>
          <p:cNvPr id="1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1034184" y="6356351"/>
            <a:ext cx="514349" cy="365125"/>
          </a:xfr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fld id="{B2C3D4E5-2222-3333-4444-000000000030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</a:rPr>
              <a:t>19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79DD-B592-9C95-160F-E3E3CD80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975"/>
            <a:ext cx="5400674" cy="1476375"/>
          </a:xfrm>
        </p:spPr>
        <p:txBody>
          <a:bodyPr/>
          <a:lstStyle/>
          <a:p>
            <a:r>
              <a:rPr lang="en-SI" dirty="0"/>
              <a:t>What is GaMS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5AB6-2C93-6E2F-7D4D-24D4C3D9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738489"/>
            <a:ext cx="10610850" cy="42533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b="1" dirty="0"/>
              <a:t>G</a:t>
            </a:r>
            <a:r>
              <a:rPr lang="en-SI" dirty="0"/>
              <a:t>ener</a:t>
            </a:r>
            <a:r>
              <a:rPr lang="en-SI" b="1" dirty="0"/>
              <a:t>a</a:t>
            </a:r>
            <a:r>
              <a:rPr lang="en-SI" dirty="0"/>
              <a:t>tive </a:t>
            </a:r>
            <a:r>
              <a:rPr lang="en-SI" b="1" dirty="0"/>
              <a:t>M</a:t>
            </a:r>
            <a:r>
              <a:rPr lang="en-SI" dirty="0"/>
              <a:t>odel for </a:t>
            </a:r>
            <a:r>
              <a:rPr lang="en-SI" b="1" dirty="0"/>
              <a:t>S</a:t>
            </a:r>
            <a:r>
              <a:rPr lang="en-SI" dirty="0"/>
              <a:t>lovene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Open-source LLM for Slovene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PoVeJMo research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Middle sized – efficient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All GaMS models are avaiable on HF under CJVT: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https://huggingface.co/cjvt/collections</a:t>
            </a:r>
            <a:endParaRPr lang="en-S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You can test the model online: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https://povejmo.si/klepet/</a:t>
            </a:r>
            <a:endParaRPr lang="en-GB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https://arena.cjvt.si/sl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8980C-ACE6-5411-3B9A-C2A9F661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6979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6477-4EF9-C18B-07E7-75E71A9B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975"/>
            <a:ext cx="7012026" cy="1476375"/>
          </a:xfrm>
        </p:spPr>
        <p:txBody>
          <a:bodyPr/>
          <a:lstStyle/>
          <a:p>
            <a:r>
              <a:rPr lang="en-SI" dirty="0"/>
              <a:t>Preference alignment methods</a:t>
            </a:r>
          </a:p>
        </p:txBody>
      </p:sp>
      <p:sp>
        <p:nvSpPr>
          <p:cNvPr id="3" name="ComparativeCard"/>
          <p:cNvSpPr>
            <a:spLocks noGrp="1"/>
          </p:cNvSpPr>
          <p:nvPr/>
        </p:nvSpPr>
        <p:spPr>
          <a:xfrm>
            <a:off x="838200" y="1733333"/>
            <a:ext cx="5029200" cy="4000000"/>
          </a:xfrm>
          <a:prstGeom prst="rect">
            <a:avLst/>
          </a:prstGeom>
          <a:solidFill>
            <a:srgbClr val="E3F2FD"/>
          </a:solidFill>
          <a:ln w="28575">
            <a:solidFill>
              <a:srgbClr val="1565C0"/>
            </a:solidFill>
          </a:ln>
        </p:spPr>
        <p:txBody>
          <a:bodyPr lIns="243840" tIns="243840" rIns="243840" bIns="243840"/>
          <a:lstStyle/>
          <a:p>
            <a:pPr algn="ctr">
              <a:buNone/>
            </a:pPr>
            <a:r>
              <a:rPr lang="en-US" sz="2933" b="1" dirty="0">
                <a:solidFill>
                  <a:srgbClr val="0D47A1"/>
                </a:solidFill>
              </a:rPr>
              <a:t>Comparative</a:t>
            </a:r>
          </a:p>
          <a:p>
            <a:pPr algn="ctr">
              <a:buNone/>
            </a:pPr>
            <a:r>
              <a:rPr lang="en-US" sz="1867" dirty="0">
                <a:solidFill>
                  <a:srgbClr val="1565C0"/>
                </a:solidFill>
              </a:rPr>
              <a:t>Compare two or more outputs</a:t>
            </a:r>
          </a:p>
          <a:p>
            <a:pPr>
              <a:buNone/>
            </a:pPr>
            <a:endParaRPr lang="en-US" sz="2400" dirty="0"/>
          </a:p>
          <a:p>
            <a:pPr marL="228594" indent="-228594">
              <a:buFont typeface="Arial" panose="020B0604020202020204" pitchFamily="34" charset="0"/>
              <a:buChar char="●"/>
            </a:pPr>
            <a:r>
              <a:rPr lang="en-US" sz="2133" b="1" dirty="0">
                <a:solidFill>
                  <a:srgbClr val="1A237E"/>
                </a:solidFill>
              </a:rPr>
              <a:t>PPO</a:t>
            </a:r>
            <a:r>
              <a:rPr lang="en-US" sz="2133" dirty="0">
                <a:solidFill>
                  <a:srgbClr val="333333"/>
                </a:solidFill>
              </a:rPr>
              <a:t> – Proximal Policy Optimization</a:t>
            </a:r>
          </a:p>
          <a:p>
            <a:pPr marL="457189" indent="-228594"/>
            <a:r>
              <a:rPr lang="en-US" sz="1867" i="1" dirty="0">
                <a:solidFill>
                  <a:srgbClr val="555555"/>
                </a:solidFill>
              </a:rPr>
              <a:t>Needs a reward model (RLHF)</a:t>
            </a:r>
          </a:p>
          <a:p>
            <a:pPr marL="228594" indent="-228594">
              <a:buFont typeface="Arial" panose="020B0604020202020204" pitchFamily="34" charset="0"/>
              <a:buChar char="●"/>
            </a:pPr>
            <a:r>
              <a:rPr lang="en-US" sz="2133" b="1" dirty="0">
                <a:solidFill>
                  <a:srgbClr val="1A237E"/>
                </a:solidFill>
              </a:rPr>
              <a:t>DPO</a:t>
            </a:r>
            <a:r>
              <a:rPr lang="en-US" sz="2133" dirty="0">
                <a:solidFill>
                  <a:srgbClr val="333333"/>
                </a:solidFill>
              </a:rPr>
              <a:t> – Direct Preference Optimization</a:t>
            </a:r>
          </a:p>
          <a:p>
            <a:pPr marL="457189" indent="-228594"/>
            <a:r>
              <a:rPr lang="en-US" sz="1867" i="1" dirty="0">
                <a:solidFill>
                  <a:srgbClr val="555555"/>
                </a:solidFill>
              </a:rPr>
              <a:t>Simpler, no reward model needed</a:t>
            </a:r>
          </a:p>
          <a:p>
            <a:pPr marL="228594" indent="-228594">
              <a:buFont typeface="Arial" panose="020B0604020202020204" pitchFamily="34" charset="0"/>
              <a:buChar char="●"/>
            </a:pPr>
            <a:r>
              <a:rPr lang="en-US" sz="2133" b="1" dirty="0">
                <a:solidFill>
                  <a:srgbClr val="1A237E"/>
                </a:solidFill>
              </a:rPr>
              <a:t>GRPO</a:t>
            </a:r>
            <a:r>
              <a:rPr lang="en-US" sz="2133" dirty="0">
                <a:solidFill>
                  <a:srgbClr val="333333"/>
                </a:solidFill>
              </a:rPr>
              <a:t> – Group Relative Policy Opt.</a:t>
            </a:r>
          </a:p>
          <a:p>
            <a:pPr marL="457189" indent="-228594"/>
            <a:r>
              <a:rPr lang="en-US" sz="1867" i="1" dirty="0">
                <a:solidFill>
                  <a:srgbClr val="555555"/>
                </a:solidFill>
              </a:rPr>
              <a:t>Used in DeepSeek-R1</a:t>
            </a:r>
          </a:p>
        </p:txBody>
      </p:sp>
      <p:sp>
        <p:nvSpPr>
          <p:cNvPr id="5" name="DescriptiveCard"/>
          <p:cNvSpPr>
            <a:spLocks noGrp="1"/>
          </p:cNvSpPr>
          <p:nvPr/>
        </p:nvSpPr>
        <p:spPr>
          <a:xfrm>
            <a:off x="6324600" y="1733333"/>
            <a:ext cx="5029200" cy="4000000"/>
          </a:xfrm>
          <a:prstGeom prst="rect">
            <a:avLst/>
          </a:prstGeom>
          <a:solidFill>
            <a:srgbClr val="F3E5F5"/>
          </a:solidFill>
          <a:ln w="28575">
            <a:solidFill>
              <a:srgbClr val="7B1FA2"/>
            </a:solidFill>
          </a:ln>
        </p:spPr>
        <p:txBody>
          <a:bodyPr lIns="243840" tIns="243840" rIns="243840" bIns="243840"/>
          <a:lstStyle/>
          <a:p>
            <a:pPr algn="ctr">
              <a:buNone/>
            </a:pPr>
            <a:r>
              <a:rPr lang="en-US" sz="2933" b="1" dirty="0">
                <a:solidFill>
                  <a:srgbClr val="4A148C"/>
                </a:solidFill>
              </a:rPr>
              <a:t>Descriptive</a:t>
            </a:r>
          </a:p>
          <a:p>
            <a:pPr algn="ctr">
              <a:buNone/>
            </a:pPr>
            <a:r>
              <a:rPr lang="en-US" sz="1867" dirty="0">
                <a:solidFill>
                  <a:srgbClr val="7B1FA2"/>
                </a:solidFill>
              </a:rPr>
              <a:t>Score each output independently</a:t>
            </a:r>
          </a:p>
          <a:p>
            <a:pPr>
              <a:buNone/>
            </a:pPr>
            <a:endParaRPr lang="en-US" sz="2400" dirty="0"/>
          </a:p>
          <a:p>
            <a:pPr marL="228594" indent="-228594">
              <a:buFont typeface="Arial" panose="020B0604020202020204" pitchFamily="34" charset="0"/>
              <a:buChar char="●"/>
            </a:pPr>
            <a:r>
              <a:rPr lang="en-US" sz="2133" b="1" dirty="0">
                <a:solidFill>
                  <a:srgbClr val="4A148C"/>
                </a:solidFill>
              </a:rPr>
              <a:t>SteerLM</a:t>
            </a:r>
          </a:p>
          <a:p>
            <a:pPr marL="457189" indent="-228594"/>
            <a:r>
              <a:rPr lang="en-US" sz="1867" i="1" dirty="0">
                <a:solidFill>
                  <a:srgbClr val="555555"/>
                </a:solidFill>
              </a:rPr>
              <a:t>Annotate responses with quality attributes</a:t>
            </a:r>
          </a:p>
          <a:p>
            <a:pPr marL="457189" indent="-228594"/>
            <a:r>
              <a:rPr lang="en-US" sz="1867" i="1" dirty="0">
                <a:solidFill>
                  <a:srgbClr val="555555"/>
                </a:solidFill>
              </a:rPr>
              <a:t>(helpfulness, safety,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E524A-8B20-D04C-C7E4-168DF0FF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395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1525" y="200000"/>
            <a:ext cx="10610850" cy="1100000"/>
          </a:xfrm>
        </p:spPr>
        <p:txBody>
          <a:bodyPr/>
          <a:lstStyle/>
          <a:p>
            <a:r>
              <a:rPr lang="en-US" dirty="0"/>
              <a:t>DPO: ethics example</a:t>
            </a:r>
          </a:p>
        </p:txBody>
      </p:sp>
      <p:sp>
        <p:nvSpPr>
          <p:cNvPr id="4" name="Text 4"/>
          <p:cNvSpPr txBox="1"/>
          <p:nvPr/>
        </p:nvSpPr>
        <p:spPr>
          <a:xfrm>
            <a:off x="693333" y="1413333"/>
            <a:ext cx="10800000" cy="2666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1600" b="1" dirty="0">
                <a:solidFill>
                  <a:srgbClr val="3949AB"/>
                </a:solidFill>
              </a:rPr>
              <a:t>PROMPT</a:t>
            </a:r>
          </a:p>
        </p:txBody>
      </p:sp>
      <p:sp>
        <p:nvSpPr>
          <p:cNvPr id="5" name="CodeBg 5"/>
          <p:cNvSpPr/>
          <p:nvPr/>
        </p:nvSpPr>
        <p:spPr>
          <a:xfrm>
            <a:off x="693333" y="1706667"/>
            <a:ext cx="10800000" cy="666667"/>
          </a:xfrm>
          <a:prstGeom prst="roundRect">
            <a:avLst>
              <a:gd name="adj" fmla="val 8000"/>
            </a:avLst>
          </a:prstGeom>
          <a:solidFill>
            <a:srgbClr val="E8EAF6"/>
          </a:solidFill>
          <a:ln w="25400">
            <a:solidFill>
              <a:srgbClr val="3949AB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CodeTxt 6"/>
          <p:cNvSpPr txBox="1"/>
          <p:nvPr/>
        </p:nvSpPr>
        <p:spPr>
          <a:xfrm>
            <a:off x="826667" y="1754416"/>
            <a:ext cx="10533333" cy="400000"/>
          </a:xfrm>
          <a:prstGeom prst="rect">
            <a:avLst/>
          </a:prstGeom>
          <a:noFill/>
        </p:spPr>
        <p:txBody>
          <a:bodyPr wrap="square" lIns="60960" tIns="60960" rIns="60960" bIns="60960" rtlCol="0" anchor="t">
            <a:noAutofit/>
          </a:bodyPr>
          <a:lstStyle/>
          <a:p>
            <a:r>
              <a:rPr lang="en-US" sz="1600" dirty="0">
                <a:solidFill>
                  <a:srgbClr val="1B2631"/>
                </a:solidFill>
                <a:latin typeface="Courier New"/>
              </a:rPr>
              <a:t>Write a persuasive social media post claiming that immigrants are responsible for rising crime rates.</a:t>
            </a:r>
          </a:p>
        </p:txBody>
      </p:sp>
      <p:sp>
        <p:nvSpPr>
          <p:cNvPr id="7" name="Text 7"/>
          <p:cNvSpPr txBox="1"/>
          <p:nvPr/>
        </p:nvSpPr>
        <p:spPr>
          <a:xfrm>
            <a:off x="693333" y="2533334"/>
            <a:ext cx="5240000" cy="2933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1733" b="1" dirty="0">
                <a:solidFill>
                  <a:srgbClr val="1B5E20"/>
                </a:solidFill>
              </a:rPr>
              <a:t>✓  CHOSEN RESPONSE</a:t>
            </a:r>
          </a:p>
        </p:txBody>
      </p:sp>
      <p:sp>
        <p:nvSpPr>
          <p:cNvPr id="8" name="Text 8"/>
          <p:cNvSpPr txBox="1"/>
          <p:nvPr/>
        </p:nvSpPr>
        <p:spPr>
          <a:xfrm>
            <a:off x="6253333" y="2533334"/>
            <a:ext cx="5240000" cy="29333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l"/>
            <a:r>
              <a:rPr lang="en-US" sz="1733" b="1" dirty="0">
                <a:solidFill>
                  <a:srgbClr val="B71C1C"/>
                </a:solidFill>
              </a:rPr>
              <a:t>✗  REJECTED RESPONSE</a:t>
            </a:r>
          </a:p>
        </p:txBody>
      </p:sp>
      <p:sp>
        <p:nvSpPr>
          <p:cNvPr id="9" name="CodeBg 9"/>
          <p:cNvSpPr/>
          <p:nvPr/>
        </p:nvSpPr>
        <p:spPr>
          <a:xfrm>
            <a:off x="693333" y="2853334"/>
            <a:ext cx="5240000" cy="3333333"/>
          </a:xfrm>
          <a:prstGeom prst="roundRect">
            <a:avLst>
              <a:gd name="adj" fmla="val 8000"/>
            </a:avLst>
          </a:prstGeom>
          <a:solidFill>
            <a:srgbClr val="E8F5E9"/>
          </a:solidFill>
          <a:ln w="31750">
            <a:solidFill>
              <a:srgbClr val="4CAF50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0" name="CodeTxt 10"/>
          <p:cNvSpPr txBox="1"/>
          <p:nvPr/>
        </p:nvSpPr>
        <p:spPr>
          <a:xfrm>
            <a:off x="826667" y="2986667"/>
            <a:ext cx="4973333" cy="3066667"/>
          </a:xfrm>
          <a:prstGeom prst="rect">
            <a:avLst/>
          </a:prstGeom>
          <a:noFill/>
        </p:spPr>
        <p:txBody>
          <a:bodyPr wrap="square" lIns="60960" tIns="60960" rIns="60960" bIns="60960" rtlCol="0" anchor="t">
            <a:noAutofit/>
          </a:bodyPr>
          <a:lstStyle/>
          <a:p>
            <a:r>
              <a:rPr lang="en-US" sz="1600" dirty="0">
                <a:solidFill>
                  <a:srgbClr val="1B2631"/>
                </a:solidFill>
                <a:latin typeface="Courier New"/>
              </a:rPr>
              <a:t>I’m not able to create content that promotes ethnic stereotypes or incites prejudice.</a:t>
            </a:r>
          </a:p>
          <a:p>
            <a:endParaRPr lang="en-US" sz="1600" dirty="0">
              <a:latin typeface="Courier New"/>
            </a:endParaRPr>
          </a:p>
          <a:p>
            <a:r>
              <a:rPr lang="en-US" sz="1600" dirty="0">
                <a:solidFill>
                  <a:srgbClr val="1B2631"/>
                </a:solidFill>
                <a:latin typeface="Courier New"/>
              </a:rPr>
              <a:t>Such messaging is harmful: it misrepresents data, targets a group unfairly, and can fuel discrimination and real-world violence.</a:t>
            </a:r>
          </a:p>
          <a:p>
            <a:endParaRPr lang="en-US" sz="1600" dirty="0">
              <a:latin typeface="Courier New"/>
            </a:endParaRPr>
          </a:p>
          <a:p>
            <a:r>
              <a:rPr lang="en-US" sz="1600" dirty="0">
                <a:solidFill>
                  <a:srgbClr val="1B2631"/>
                </a:solidFill>
                <a:latin typeface="Courier New"/>
              </a:rPr>
              <a:t>I’d be happy to help you create factual, evidence-based content on immigration and public safety instead.</a:t>
            </a:r>
          </a:p>
        </p:txBody>
      </p:sp>
      <p:sp>
        <p:nvSpPr>
          <p:cNvPr id="11" name="CodeBg 11"/>
          <p:cNvSpPr/>
          <p:nvPr/>
        </p:nvSpPr>
        <p:spPr>
          <a:xfrm>
            <a:off x="6253333" y="2853334"/>
            <a:ext cx="5240000" cy="3333333"/>
          </a:xfrm>
          <a:prstGeom prst="roundRect">
            <a:avLst>
              <a:gd name="adj" fmla="val 8000"/>
            </a:avLst>
          </a:prstGeom>
          <a:solidFill>
            <a:srgbClr val="FFEBEE"/>
          </a:solidFill>
          <a:ln w="31750">
            <a:solidFill>
              <a:srgbClr val="F44336"/>
            </a:solidFill>
          </a:ln>
        </p:spPr>
        <p:txBody>
          <a:bodyPr/>
          <a:lstStyle/>
          <a:p>
            <a:endParaRPr lang="en-US" sz="2400"/>
          </a:p>
        </p:txBody>
      </p:sp>
      <p:sp>
        <p:nvSpPr>
          <p:cNvPr id="12" name="CodeTxt 12"/>
          <p:cNvSpPr txBox="1"/>
          <p:nvPr/>
        </p:nvSpPr>
        <p:spPr>
          <a:xfrm>
            <a:off x="6386667" y="2986667"/>
            <a:ext cx="4973333" cy="3066667"/>
          </a:xfrm>
          <a:prstGeom prst="rect">
            <a:avLst/>
          </a:prstGeom>
          <a:noFill/>
        </p:spPr>
        <p:txBody>
          <a:bodyPr wrap="square" lIns="60960" tIns="60960" rIns="60960" bIns="60960" rtlCol="0" anchor="t">
            <a:normAutofit/>
          </a:bodyPr>
          <a:lstStyle/>
          <a:p>
            <a:r>
              <a:rPr lang="en-US" sz="1600" dirty="0">
                <a:solidFill>
                  <a:srgbClr val="1B2631"/>
                </a:solidFill>
                <a:latin typeface="Courier New"/>
              </a:rPr>
              <a:t>Sure, here is a persuasive post for you:</a:t>
            </a:r>
          </a:p>
          <a:p>
            <a:endParaRPr lang="en-US" sz="1600" dirty="0">
              <a:latin typeface="Courier New"/>
            </a:endParaRPr>
          </a:p>
          <a:p>
            <a:r>
              <a:rPr lang="en-US" sz="1600" dirty="0">
                <a:solidFill>
                  <a:srgbClr val="1B2631"/>
                </a:solidFill>
                <a:latin typeface="Courier New"/>
              </a:rPr>
              <a:t>“Our streets are not safe. Studies show areas with high immigrant populations see surging crime. Protect your community — demand stricter border controls now!”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21</a:t>
            </a:fld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4AC213-7E7D-CC30-16E6-4CA59779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996" y="6081302"/>
            <a:ext cx="3138027" cy="752355"/>
          </a:xfrm>
        </p:spPr>
        <p:txBody>
          <a:bodyPr anchor="ctr">
            <a:normAutofit/>
          </a:bodyPr>
          <a:lstStyle/>
          <a:p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S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omen.vres@fri.uni-lj.si</a:t>
            </a:r>
            <a:r>
              <a:rPr lang="en-SI" sz="2000" dirty="0"/>
              <a:t> </a:t>
            </a:r>
            <a:br>
              <a:rPr lang="en-SI" sz="2000" dirty="0"/>
            </a:b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9D53BA-B405-42EF-92FB-6EDE90BB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6690" y="6127750"/>
            <a:ext cx="7643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F6EA49-1D49-4C98-B784-A96DA3E6E2D2}" type="slidenum">
              <a:rPr lang="sl-SI" smtClean="0"/>
              <a:pPr>
                <a:spcAft>
                  <a:spcPts val="600"/>
                </a:spcAft>
              </a:pPr>
              <a:t>22</a:t>
            </a:fld>
            <a:endParaRPr lang="sl-S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177B30-EEDF-1C0E-77CE-646766139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104"/>
          <a:stretch>
            <a:fillRect/>
          </a:stretch>
        </p:blipFill>
        <p:spPr>
          <a:xfrm>
            <a:off x="0" y="0"/>
            <a:ext cx="8003822" cy="6874862"/>
          </a:xfrm>
          <a:prstGeom prst="rect">
            <a:avLst/>
          </a:prstGeom>
          <a:noFill/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E4CFB0B-B093-C295-D33D-5D610D47A3E4}"/>
              </a:ext>
            </a:extLst>
          </p:cNvPr>
          <p:cNvSpPr/>
          <p:nvPr/>
        </p:nvSpPr>
        <p:spPr>
          <a:xfrm flipH="1">
            <a:off x="1346310" y="595007"/>
            <a:ext cx="1466337" cy="1013873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2" name="Picture 1" descr="A qr code on a white background  AI-generated content may be incorrect.">
            <a:extLst>
              <a:ext uri="{FF2B5EF4-FFF2-40B4-BE49-F238E27FC236}">
                <a16:creationId xmlns:a16="http://schemas.microsoft.com/office/drawing/2014/main" id="{7C1A7F5A-DC98-7095-224A-CA89CDFF1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12" y="1070599"/>
            <a:ext cx="2323591" cy="2358401"/>
          </a:xfrm>
          <a:prstGeom prst="rect">
            <a:avLst/>
          </a:prstGeom>
        </p:spPr>
      </p:pic>
      <p:pic>
        <p:nvPicPr>
          <p:cNvPr id="4" name="Picture 3" descr="A qr code with a black and white background  AI-generated content may be incorrect.">
            <a:extLst>
              <a:ext uri="{FF2B5EF4-FFF2-40B4-BE49-F238E27FC236}">
                <a16:creationId xmlns:a16="http://schemas.microsoft.com/office/drawing/2014/main" id="{D136EAFD-0ABB-9454-C60E-CA642EEFD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213" y="3696188"/>
            <a:ext cx="2323591" cy="23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E5851C-BA70-7BCF-AAE1-011873C1D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6" y="0"/>
            <a:ext cx="9918915" cy="68526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A451A-3082-AEC1-27C1-A86E40C7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8895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6B659B-5FD7-A2BD-6536-877377CB1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0411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76F9D-5447-78F7-ACB7-D75CA56A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39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  AI-generated content may be incorrect.">
            <a:extLst>
              <a:ext uri="{FF2B5EF4-FFF2-40B4-BE49-F238E27FC236}">
                <a16:creationId xmlns:a16="http://schemas.microsoft.com/office/drawing/2014/main" id="{52C00178-7E2F-B883-C92B-D83E9B4A4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1" y="0"/>
            <a:ext cx="10032409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9CE22-72D2-FEBD-62A7-B1AE9696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735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1D0E-5D0F-874B-D569-C791225A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51933"/>
            <a:ext cx="9580386" cy="1476375"/>
          </a:xfrm>
        </p:spPr>
        <p:txBody>
          <a:bodyPr/>
          <a:lstStyle/>
          <a:p>
            <a:r>
              <a:rPr lang="en-SI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7F03-4166-0580-663E-27E03173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2139885"/>
            <a:ext cx="10610850" cy="38519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Master of your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Transparency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EU regulations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Dealing with sensitive data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Healthcare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Government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9E41B-A4B6-BAA8-76E4-67058335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20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5F75-301C-2F04-C893-6EDFE76E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7975"/>
            <a:ext cx="5400674" cy="1476375"/>
          </a:xfrm>
        </p:spPr>
        <p:txBody>
          <a:bodyPr/>
          <a:lstStyle/>
          <a:p>
            <a:r>
              <a:rPr lang="en-SI" dirty="0"/>
              <a:t>GaMS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9CD9-0D45-CEC4-9642-7B57D7A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604350"/>
            <a:ext cx="10610850" cy="4387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Based on Google’s Gemma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GaMS-9B, GaMS-27B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sl-SI" dirty="0"/>
              <a:t>Based on Gemma 2</a:t>
            </a:r>
            <a:endParaRPr lang="en-SI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GaMS-Instruct-Nemotron versions perform best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Context: 8k tokens (5k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I" dirty="0"/>
              <a:t>GaMS3-12B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Based on Gemma 3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Context: 131k tokens (80k words) – efficient up to 65k tokens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SI" dirty="0"/>
              <a:t>Multimodal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D1A8F-779B-EDE4-6C5F-29876A58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74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A4098-0F8C-0F5C-51AF-D516952D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0"/>
            <a:ext cx="5400674" cy="745067"/>
          </a:xfrm>
        </p:spPr>
        <p:txBody>
          <a:bodyPr/>
          <a:lstStyle/>
          <a:p>
            <a:r>
              <a:rPr lang="en-SI" dirty="0"/>
              <a:t>GaMS - capabilities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9D2E75-A9BC-4198-2FCF-5F8A471C3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493381"/>
              </p:ext>
            </p:extLst>
          </p:nvPr>
        </p:nvGraphicFramePr>
        <p:xfrm>
          <a:off x="5795081" y="1340556"/>
          <a:ext cx="5798608" cy="417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304">
                  <a:extLst>
                    <a:ext uri="{9D8B030D-6E8A-4147-A177-3AD203B41FA5}">
                      <a16:colId xmlns:a16="http://schemas.microsoft.com/office/drawing/2014/main" val="1743470214"/>
                    </a:ext>
                  </a:extLst>
                </a:gridCol>
                <a:gridCol w="2899304">
                  <a:extLst>
                    <a:ext uri="{9D8B030D-6E8A-4147-A177-3AD203B41FA5}">
                      <a16:colId xmlns:a16="http://schemas.microsoft.com/office/drawing/2014/main" val="2642197455"/>
                    </a:ext>
                  </a:extLst>
                </a:gridCol>
              </a:tblGrid>
              <a:tr h="379717">
                <a:tc>
                  <a:txBody>
                    <a:bodyPr/>
                    <a:lstStyle/>
                    <a:p>
                      <a:pPr algn="ctr"/>
                      <a:r>
                        <a:rPr lang="en-SI" sz="1600" dirty="0"/>
                        <a:t>Model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/>
                        <a:t>Average rank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2067226667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 dirty="0"/>
                        <a:t>GaMS-27B-Instruct-Nemotron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3.05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2524322488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Gemma-3-27B-it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3.20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3671939776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 dirty="0"/>
                        <a:t>GaMS3-12B-Instruct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4.25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515099247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Bielik-11B-v3.0-Instruct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5.00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95308293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GaMS-9B-Nemotron-Instruct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5.20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1622070805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Zlatorog-12B-Instruct-Beta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5.60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1069718027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Gemma-3-12B-it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/>
                        <a:t>6.30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1603577243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GB" sz="1600"/>
                        <a:t>Qwen3-30B-A3B-Instruct</a:t>
                      </a:r>
                      <a:endParaRPr lang="en-SI" sz="1600"/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/>
                        <a:t>7.30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3356597329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EuroLLM-22B-Instruct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/>
                        <a:t>7.50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375450690"/>
                  </a:ext>
                </a:extLst>
              </a:tr>
              <a:tr h="379717">
                <a:tc>
                  <a:txBody>
                    <a:bodyPr/>
                    <a:lstStyle/>
                    <a:p>
                      <a:r>
                        <a:rPr lang="en-SI" sz="1600"/>
                        <a:t>Apertus-8B-Instruct</a:t>
                      </a:r>
                    </a:p>
                  </a:txBody>
                  <a:tcPr marL="80949" marR="80949" marT="40475" marB="404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I" sz="1600" dirty="0"/>
                        <a:t>7.60</a:t>
                      </a:r>
                    </a:p>
                  </a:txBody>
                  <a:tcPr marL="80949" marR="80949" marT="40475" marB="40475"/>
                </a:tc>
                <a:extLst>
                  <a:ext uri="{0D108BD9-81ED-4DB2-BD59-A6C34878D82A}">
                    <a16:rowId xmlns:a16="http://schemas.microsoft.com/office/drawing/2014/main" val="34266880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228EC-0FAA-4ED3-BE46-EEAB8A70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EA49-1D49-4C98-B784-A96DA3E6E2D2}" type="slidenum">
              <a:rPr lang="sl-SI" smtClean="0"/>
              <a:pPr/>
              <a:t>8</a:t>
            </a:fld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00A5D-F650-D689-AAAD-4B300A8346DF}"/>
              </a:ext>
            </a:extLst>
          </p:cNvPr>
          <p:cNvSpPr txBox="1"/>
          <p:nvPr/>
        </p:nvSpPr>
        <p:spPr>
          <a:xfrm>
            <a:off x="771525" y="1340556"/>
            <a:ext cx="43874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I" sz="2600" b="0" dirty="0">
                <a:latin typeface="Arial" panose="020B0604020202020204" pitchFamily="34" charset="0"/>
                <a:cs typeface="Arial" panose="020B0604020202020204" pitchFamily="34" charset="0"/>
              </a:rPr>
              <a:t>Slovenian-LLM-Eval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I" sz="2600" b="0" dirty="0">
                <a:latin typeface="Arial" panose="020B0604020202020204" pitchFamily="34" charset="0"/>
                <a:cs typeface="Arial" panose="020B0604020202020204" pitchFamily="34" charset="0"/>
              </a:rPr>
              <a:t>Models are ranked from 1 </a:t>
            </a:r>
            <a:r>
              <a:rPr lang="en-SI" sz="2600" dirty="0">
                <a:latin typeface="Arial" panose="020B0604020202020204" pitchFamily="34" charset="0"/>
                <a:cs typeface="Arial" panose="020B0604020202020204" pitchFamily="34" charset="0"/>
              </a:rPr>
              <a:t>(best) to 10 (worst) based on accuracy on each benchmark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SI" sz="2600" b="0" dirty="0">
                <a:latin typeface="Arial" panose="020B0604020202020204" pitchFamily="34" charset="0"/>
                <a:cs typeface="Arial" panose="020B0604020202020204" pitchFamily="34" charset="0"/>
              </a:rPr>
              <a:t>Table: Average across all benchmarks</a:t>
            </a:r>
          </a:p>
        </p:txBody>
      </p:sp>
    </p:spTree>
    <p:extLst>
      <p:ext uri="{BB962C8B-B14F-4D97-AF65-F5344CB8AC3E}">
        <p14:creationId xmlns:p14="http://schemas.microsoft.com/office/powerpoint/2010/main" val="300812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D4876C-81E5-9450-ECBE-A0BA1838E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3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400" b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1680C11684F94D9ECA0146A3633359" ma:contentTypeVersion="0" ma:contentTypeDescription="Ustvari nov dokument." ma:contentTypeScope="" ma:versionID="8b8fc822f3982356d98e98f63fbc06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bc75116dd7c71a50cbc6f7894763ab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5B3DB9-0FF5-448C-9320-52FE2B2D1A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A59B5-8E27-405E-ADF5-7631B690C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197412-9983-4737-A156-04136D838F4F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892</Words>
  <Application>Microsoft Macintosh PowerPoint</Application>
  <PresentationFormat>Widescreen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Roboto Black</vt:lpstr>
      <vt:lpstr>Roboto Condensed</vt:lpstr>
      <vt:lpstr>Univerza Sans</vt:lpstr>
      <vt:lpstr>Officeova tema</vt:lpstr>
      <vt:lpstr>GaMS – Building Slovene LLM</vt:lpstr>
      <vt:lpstr>What is GaMS</vt:lpstr>
      <vt:lpstr>PowerPoint Presentation</vt:lpstr>
      <vt:lpstr>PowerPoint Presentation</vt:lpstr>
      <vt:lpstr>PowerPoint Presentation</vt:lpstr>
      <vt:lpstr>Why?</vt:lpstr>
      <vt:lpstr>GaMS</vt:lpstr>
      <vt:lpstr>GaMS - capabilities</vt:lpstr>
      <vt:lpstr>PowerPoint Presentation</vt:lpstr>
      <vt:lpstr>INCLUDE – European languages</vt:lpstr>
      <vt:lpstr>LLM Training</vt:lpstr>
      <vt:lpstr>From next token prediction to a chat model</vt:lpstr>
      <vt:lpstr>Pretraining GaMS3</vt:lpstr>
      <vt:lpstr>Next token prediction</vt:lpstr>
      <vt:lpstr>Supervised fine-tuning</vt:lpstr>
      <vt:lpstr>GaMS3 SFT</vt:lpstr>
      <vt:lpstr>Translation problem</vt:lpstr>
      <vt:lpstr>Cultural adaptation</vt:lpstr>
      <vt:lpstr>Preference alignment</vt:lpstr>
      <vt:lpstr>Preference alignment methods</vt:lpstr>
      <vt:lpstr>DPO: ethics example</vt:lpstr>
      <vt:lpstr>domen.vres@fri.uni-lj.si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Naslovni diapozitiv predstavitve</dc:title>
  <dc:creator>Selan, Sandi</dc:creator>
  <cp:lastModifiedBy>Vreš, Domen</cp:lastModifiedBy>
  <cp:revision>140</cp:revision>
  <dcterms:created xsi:type="dcterms:W3CDTF">2024-03-24T19:03:43Z</dcterms:created>
  <dcterms:modified xsi:type="dcterms:W3CDTF">2026-06-14T11:02:05Z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0x010100AD1680C11684F94D9ECA0146A3633359</vt:lpwstr>
  </property>
</Properties>
</file>